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7" r:id="rId2"/>
    <p:sldId id="292" r:id="rId3"/>
    <p:sldId id="302" r:id="rId4"/>
    <p:sldId id="259" r:id="rId5"/>
    <p:sldId id="287" r:id="rId6"/>
    <p:sldId id="290" r:id="rId7"/>
    <p:sldId id="288" r:id="rId8"/>
    <p:sldId id="295" r:id="rId9"/>
    <p:sldId id="296" r:id="rId10"/>
    <p:sldId id="298" r:id="rId11"/>
    <p:sldId id="300" r:id="rId12"/>
    <p:sldId id="293" r:id="rId13"/>
    <p:sldId id="270" r:id="rId14"/>
    <p:sldId id="299" r:id="rId15"/>
    <p:sldId id="267" r:id="rId16"/>
    <p:sldId id="28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00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4718" autoAdjust="0"/>
  </p:normalViewPr>
  <p:slideViewPr>
    <p:cSldViewPr snapToGrid="0" snapToObjects="1">
      <p:cViewPr>
        <p:scale>
          <a:sx n="75" d="100"/>
          <a:sy n="75" d="100"/>
        </p:scale>
        <p:origin x="-114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BB88C-5E69-8A41-AE62-42DFB452B7F8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747B2-642F-0542-AA1D-008A860D4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7552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747B2-642F-0542-AA1D-008A860D41F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65FB06-5721-F944-B776-FA11AA246C20}" type="slidenum">
              <a:rPr lang="en-US"/>
              <a:pPr/>
              <a:t>3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0B670E-2659-BE43-A344-15226065BEF0}" type="slidenum">
              <a:rPr lang="en-US"/>
              <a:pPr/>
              <a:t>4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Ask: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Why do plants</a:t>
            </a:r>
            <a:r>
              <a:rPr lang="en-US" baseline="0" dirty="0" smtClean="0"/>
              <a:t> need Nitrogen? </a:t>
            </a:r>
            <a:endParaRPr lang="en-US" dirty="0" smtClean="0"/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Biological molecules that contain  nitrogen: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Proteins</a:t>
            </a:r>
          </a:p>
          <a:p>
            <a:pPr lvl="1"/>
            <a:r>
              <a:rPr lang="en-US" dirty="0" smtClean="0"/>
              <a:t>Nucleic acids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747B2-642F-0542-AA1D-008A860D41F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747B2-642F-0542-AA1D-008A860D41F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747B2-642F-0542-AA1D-008A860D41F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747B2-642F-0542-AA1D-008A860D41F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-ruler</a:t>
            </a:r>
          </a:p>
          <a:p>
            <a:r>
              <a:rPr lang="en-US" baseline="0" dirty="0" smtClean="0"/>
              <a:t>-balance (sensitive one)</a:t>
            </a:r>
          </a:p>
          <a:p>
            <a:r>
              <a:rPr lang="en-US" baseline="0" dirty="0" smtClean="0"/>
              <a:t>-tray</a:t>
            </a:r>
          </a:p>
          <a:p>
            <a:r>
              <a:rPr lang="en-US" baseline="0" dirty="0" smtClean="0"/>
              <a:t>-bucket for soil</a:t>
            </a:r>
          </a:p>
          <a:p>
            <a:r>
              <a:rPr lang="en-US" baseline="0" dirty="0" smtClean="0"/>
              <a:t>-</a:t>
            </a:r>
            <a:r>
              <a:rPr lang="en-US" baseline="0" dirty="0" err="1" smtClean="0"/>
              <a:t>microcentrifuge</a:t>
            </a:r>
            <a:r>
              <a:rPr lang="en-US" baseline="0" dirty="0" smtClean="0"/>
              <a:t> tube</a:t>
            </a:r>
          </a:p>
          <a:p>
            <a:r>
              <a:rPr lang="en-US" baseline="0" dirty="0" smtClean="0"/>
              <a:t>-forceps</a:t>
            </a:r>
          </a:p>
          <a:p>
            <a:r>
              <a:rPr lang="en-US" baseline="0" dirty="0" smtClean="0"/>
              <a:t>-paper bag)</a:t>
            </a:r>
          </a:p>
          <a:p>
            <a:r>
              <a:rPr lang="en-US" baseline="0" dirty="0" smtClean="0"/>
              <a:t>-box to collect all the trays and pots</a:t>
            </a:r>
          </a:p>
          <a:p>
            <a:r>
              <a:rPr lang="en-US" baseline="0" dirty="0" smtClean="0"/>
              <a:t>-scissors</a:t>
            </a:r>
          </a:p>
          <a:p>
            <a:r>
              <a:rPr lang="en-US" baseline="0" dirty="0" smtClean="0"/>
              <a:t>-datasheet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747B2-642F-0542-AA1D-008A860D41F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Sandy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747B2-642F-0542-AA1D-008A860D41F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C509A-7BDD-4748-9959-BC8922235B2D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83E-E05B-324E-9C73-BD0FF7AE83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C509A-7BDD-4748-9959-BC8922235B2D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83E-E05B-324E-9C73-BD0FF7AE83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C509A-7BDD-4748-9959-BC8922235B2D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83E-E05B-324E-9C73-BD0FF7AE83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E49C3-7B23-2741-B763-E71BF6D1FF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C509A-7BDD-4748-9959-BC8922235B2D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83E-E05B-324E-9C73-BD0FF7AE83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C509A-7BDD-4748-9959-BC8922235B2D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83E-E05B-324E-9C73-BD0FF7AE83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C509A-7BDD-4748-9959-BC8922235B2D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83E-E05B-324E-9C73-BD0FF7AE83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C509A-7BDD-4748-9959-BC8922235B2D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83E-E05B-324E-9C73-BD0FF7AE83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C509A-7BDD-4748-9959-BC8922235B2D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83E-E05B-324E-9C73-BD0FF7AE83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C509A-7BDD-4748-9959-BC8922235B2D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83E-E05B-324E-9C73-BD0FF7AE83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C509A-7BDD-4748-9959-BC8922235B2D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83E-E05B-324E-9C73-BD0FF7AE83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C509A-7BDD-4748-9959-BC8922235B2D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83E-E05B-324E-9C73-BD0FF7AE83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C509A-7BDD-4748-9959-BC8922235B2D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9383E-E05B-324E-9C73-BD0FF7AE83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SC0735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800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-12007" y="925612"/>
            <a:ext cx="90983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Exploring of plant-rhizobia interactions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en-US" sz="4400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else??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197148" y="1825914"/>
            <a:ext cx="1591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Randomization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145529" y="2228671"/>
            <a:ext cx="40793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dirty="0" smtClean="0"/>
              <a:t>-Assign treatment randomly to an experimental group</a:t>
            </a:r>
          </a:p>
          <a:p>
            <a:pPr marL="457200" indent="-457200"/>
            <a:r>
              <a:rPr lang="en-US" dirty="0" smtClean="0"/>
              <a:t>-Eliminate researchers’ bias or judgment </a:t>
            </a:r>
            <a:endParaRPr lang="en-US" dirty="0" smtClean="0">
              <a:solidFill>
                <a:srgbClr val="000000"/>
              </a:solidFill>
            </a:endParaRPr>
          </a:p>
        </p:txBody>
      </p:sp>
      <p:grpSp>
        <p:nvGrpSpPr>
          <p:cNvPr id="155" name="Group 154"/>
          <p:cNvGrpSpPr/>
          <p:nvPr/>
        </p:nvGrpSpPr>
        <p:grpSpPr>
          <a:xfrm>
            <a:off x="4060768" y="1680963"/>
            <a:ext cx="4669555" cy="4712850"/>
            <a:chOff x="4065437" y="1464698"/>
            <a:chExt cx="5345451" cy="5224757"/>
          </a:xfrm>
        </p:grpSpPr>
        <p:grpSp>
          <p:nvGrpSpPr>
            <p:cNvPr id="80" name="Group 79"/>
            <p:cNvGrpSpPr/>
            <p:nvPr/>
          </p:nvGrpSpPr>
          <p:grpSpPr>
            <a:xfrm>
              <a:off x="4126477" y="2311671"/>
              <a:ext cx="3462636" cy="1842081"/>
              <a:chOff x="2761480" y="1669440"/>
              <a:chExt cx="6327216" cy="3967037"/>
            </a:xfrm>
          </p:grpSpPr>
          <p:grpSp>
            <p:nvGrpSpPr>
              <p:cNvPr id="81" name="Group 19"/>
              <p:cNvGrpSpPr/>
              <p:nvPr/>
            </p:nvGrpSpPr>
            <p:grpSpPr>
              <a:xfrm>
                <a:off x="2761480" y="1669440"/>
                <a:ext cx="4808258" cy="3967037"/>
                <a:chOff x="4640142" y="2379430"/>
                <a:chExt cx="4808258" cy="3967037"/>
              </a:xfrm>
            </p:grpSpPr>
            <p:pic>
              <p:nvPicPr>
                <p:cNvPr id="85" name="Picture 84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018568" y="2379430"/>
                  <a:ext cx="1429832" cy="1803338"/>
                </a:xfrm>
                <a:prstGeom prst="rect">
                  <a:avLst/>
                </a:prstGeom>
              </p:spPr>
            </p:pic>
            <p:pic>
              <p:nvPicPr>
                <p:cNvPr id="86" name="Picture 85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640142" y="2382576"/>
                  <a:ext cx="1429832" cy="1803339"/>
                </a:xfrm>
                <a:prstGeom prst="rect">
                  <a:avLst/>
                </a:prstGeom>
              </p:spPr>
            </p:pic>
            <p:grpSp>
              <p:nvGrpSpPr>
                <p:cNvPr id="87" name="Group 14"/>
                <p:cNvGrpSpPr/>
                <p:nvPr/>
              </p:nvGrpSpPr>
              <p:grpSpPr>
                <a:xfrm>
                  <a:off x="6547079" y="3454669"/>
                  <a:ext cx="1274446" cy="579983"/>
                  <a:chOff x="6340884" y="5253550"/>
                  <a:chExt cx="1274446" cy="579983"/>
                </a:xfrm>
              </p:grpSpPr>
              <p:sp>
                <p:nvSpPr>
                  <p:cNvPr id="89" name="Freeform 88"/>
                  <p:cNvSpPr/>
                  <p:nvPr/>
                </p:nvSpPr>
                <p:spPr>
                  <a:xfrm>
                    <a:off x="6340884" y="5253550"/>
                    <a:ext cx="324741" cy="439998"/>
                  </a:xfrm>
                  <a:custGeom>
                    <a:avLst/>
                    <a:gdLst>
                      <a:gd name="connsiteX0" fmla="*/ 716366 w 1235097"/>
                      <a:gd name="connsiteY0" fmla="*/ 153950 h 1325211"/>
                      <a:gd name="connsiteX1" fmla="*/ 697126 w 1235097"/>
                      <a:gd name="connsiteY1" fmla="*/ 269413 h 1325211"/>
                      <a:gd name="connsiteX2" fmla="*/ 620164 w 1235097"/>
                      <a:gd name="connsiteY2" fmla="*/ 327144 h 1325211"/>
                      <a:gd name="connsiteX3" fmla="*/ 562443 w 1235097"/>
                      <a:gd name="connsiteY3" fmla="*/ 384875 h 1325211"/>
                      <a:gd name="connsiteX4" fmla="*/ 447001 w 1235097"/>
                      <a:gd name="connsiteY4" fmla="*/ 481094 h 1325211"/>
                      <a:gd name="connsiteX5" fmla="*/ 331558 w 1235097"/>
                      <a:gd name="connsiteY5" fmla="*/ 577313 h 1325211"/>
                      <a:gd name="connsiteX6" fmla="*/ 158395 w 1235097"/>
                      <a:gd name="connsiteY6" fmla="*/ 731263 h 1325211"/>
                      <a:gd name="connsiteX7" fmla="*/ 119914 w 1235097"/>
                      <a:gd name="connsiteY7" fmla="*/ 788995 h 1325211"/>
                      <a:gd name="connsiteX8" fmla="*/ 42952 w 1235097"/>
                      <a:gd name="connsiteY8" fmla="*/ 865970 h 1325211"/>
                      <a:gd name="connsiteX9" fmla="*/ 62193 w 1235097"/>
                      <a:gd name="connsiteY9" fmla="*/ 1058407 h 1325211"/>
                      <a:gd name="connsiteX10" fmla="*/ 735607 w 1235097"/>
                      <a:gd name="connsiteY10" fmla="*/ 981432 h 1325211"/>
                      <a:gd name="connsiteX11" fmla="*/ 793328 w 1235097"/>
                      <a:gd name="connsiteY11" fmla="*/ 962189 h 1325211"/>
                      <a:gd name="connsiteX12" fmla="*/ 889530 w 1235097"/>
                      <a:gd name="connsiteY12" fmla="*/ 808238 h 1325211"/>
                      <a:gd name="connsiteX13" fmla="*/ 908770 w 1235097"/>
                      <a:gd name="connsiteY13" fmla="*/ 750507 h 1325211"/>
                      <a:gd name="connsiteX14" fmla="*/ 985732 w 1235097"/>
                      <a:gd name="connsiteY14" fmla="*/ 635044 h 1325211"/>
                      <a:gd name="connsiteX15" fmla="*/ 1081934 w 1235097"/>
                      <a:gd name="connsiteY15" fmla="*/ 461850 h 1325211"/>
                      <a:gd name="connsiteX16" fmla="*/ 1120415 w 1235097"/>
                      <a:gd name="connsiteY16" fmla="*/ 404119 h 1325211"/>
                      <a:gd name="connsiteX17" fmla="*/ 1139655 w 1235097"/>
                      <a:gd name="connsiteY17" fmla="*/ 346388 h 1325211"/>
                      <a:gd name="connsiteX18" fmla="*/ 1158895 w 1235097"/>
                      <a:gd name="connsiteY18" fmla="*/ 96219 h 1325211"/>
                      <a:gd name="connsiteX19" fmla="*/ 1101174 w 1235097"/>
                      <a:gd name="connsiteY19" fmla="*/ 76975 h 1325211"/>
                      <a:gd name="connsiteX20" fmla="*/ 985732 w 1235097"/>
                      <a:gd name="connsiteY20" fmla="*/ 0 h 1325211"/>
                      <a:gd name="connsiteX21" fmla="*/ 812568 w 1235097"/>
                      <a:gd name="connsiteY21" fmla="*/ 57731 h 1325211"/>
                      <a:gd name="connsiteX22" fmla="*/ 774087 w 1235097"/>
                      <a:gd name="connsiteY22" fmla="*/ 115463 h 1325211"/>
                      <a:gd name="connsiteX23" fmla="*/ 754847 w 1235097"/>
                      <a:gd name="connsiteY23" fmla="*/ 230925 h 1325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1235097" h="1325211">
                        <a:moveTo>
                          <a:pt x="716366" y="153950"/>
                        </a:moveTo>
                        <a:cubicBezTo>
                          <a:pt x="709953" y="192438"/>
                          <a:pt x="716072" y="235303"/>
                          <a:pt x="697126" y="269413"/>
                        </a:cubicBezTo>
                        <a:cubicBezTo>
                          <a:pt x="681554" y="297448"/>
                          <a:pt x="644511" y="306271"/>
                          <a:pt x="620164" y="327144"/>
                        </a:cubicBezTo>
                        <a:cubicBezTo>
                          <a:pt x="599504" y="344855"/>
                          <a:pt x="583347" y="367452"/>
                          <a:pt x="562443" y="384875"/>
                        </a:cubicBezTo>
                        <a:cubicBezTo>
                          <a:pt x="473374" y="459113"/>
                          <a:pt x="531319" y="382706"/>
                          <a:pt x="447001" y="481094"/>
                        </a:cubicBezTo>
                        <a:cubicBezTo>
                          <a:pt x="363134" y="578955"/>
                          <a:pt x="428543" y="544979"/>
                          <a:pt x="331558" y="577313"/>
                        </a:cubicBezTo>
                        <a:cubicBezTo>
                          <a:pt x="199766" y="709129"/>
                          <a:pt x="261398" y="662583"/>
                          <a:pt x="158395" y="731263"/>
                        </a:cubicBezTo>
                        <a:cubicBezTo>
                          <a:pt x="145568" y="750507"/>
                          <a:pt x="137972" y="774546"/>
                          <a:pt x="119914" y="788995"/>
                        </a:cubicBezTo>
                        <a:cubicBezTo>
                          <a:pt x="26623" y="863641"/>
                          <a:pt x="84935" y="740002"/>
                          <a:pt x="42952" y="865970"/>
                        </a:cubicBezTo>
                        <a:cubicBezTo>
                          <a:pt x="49366" y="930116"/>
                          <a:pt x="0" y="1041442"/>
                          <a:pt x="62193" y="1058407"/>
                        </a:cubicBezTo>
                        <a:cubicBezTo>
                          <a:pt x="1040302" y="1325211"/>
                          <a:pt x="488280" y="1146345"/>
                          <a:pt x="735607" y="981432"/>
                        </a:cubicBezTo>
                        <a:cubicBezTo>
                          <a:pt x="752481" y="970181"/>
                          <a:pt x="774088" y="968603"/>
                          <a:pt x="793328" y="962189"/>
                        </a:cubicBezTo>
                        <a:cubicBezTo>
                          <a:pt x="839121" y="824787"/>
                          <a:pt x="798056" y="869233"/>
                          <a:pt x="889530" y="808238"/>
                        </a:cubicBezTo>
                        <a:cubicBezTo>
                          <a:pt x="895943" y="788994"/>
                          <a:pt x="898920" y="768239"/>
                          <a:pt x="908770" y="750507"/>
                        </a:cubicBezTo>
                        <a:cubicBezTo>
                          <a:pt x="931230" y="710072"/>
                          <a:pt x="985732" y="635044"/>
                          <a:pt x="985732" y="635044"/>
                        </a:cubicBezTo>
                        <a:cubicBezTo>
                          <a:pt x="1019596" y="533432"/>
                          <a:pt x="993722" y="594191"/>
                          <a:pt x="1081934" y="461850"/>
                        </a:cubicBezTo>
                        <a:lnTo>
                          <a:pt x="1120415" y="404119"/>
                        </a:lnTo>
                        <a:cubicBezTo>
                          <a:pt x="1126828" y="384875"/>
                          <a:pt x="1130585" y="364531"/>
                          <a:pt x="1139655" y="346388"/>
                        </a:cubicBezTo>
                        <a:cubicBezTo>
                          <a:pt x="1194281" y="237116"/>
                          <a:pt x="1235097" y="305810"/>
                          <a:pt x="1158895" y="96219"/>
                        </a:cubicBezTo>
                        <a:cubicBezTo>
                          <a:pt x="1151965" y="77158"/>
                          <a:pt x="1118902" y="86826"/>
                          <a:pt x="1101174" y="76975"/>
                        </a:cubicBezTo>
                        <a:cubicBezTo>
                          <a:pt x="1060745" y="54511"/>
                          <a:pt x="985732" y="0"/>
                          <a:pt x="985732" y="0"/>
                        </a:cubicBezTo>
                        <a:cubicBezTo>
                          <a:pt x="908333" y="12902"/>
                          <a:pt x="866675" y="3615"/>
                          <a:pt x="812568" y="57731"/>
                        </a:cubicBezTo>
                        <a:cubicBezTo>
                          <a:pt x="796216" y="74086"/>
                          <a:pt x="786914" y="96219"/>
                          <a:pt x="774087" y="115463"/>
                        </a:cubicBezTo>
                        <a:cubicBezTo>
                          <a:pt x="748763" y="191450"/>
                          <a:pt x="754847" y="152910"/>
                          <a:pt x="754847" y="230925"/>
                        </a:cubicBezTo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solidFill>
                      <a:schemeClr val="accent6">
                        <a:lumMod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Freeform 89"/>
                  <p:cNvSpPr/>
                  <p:nvPr/>
                </p:nvSpPr>
                <p:spPr>
                  <a:xfrm>
                    <a:off x="6549244" y="5566791"/>
                    <a:ext cx="509331" cy="266742"/>
                  </a:xfrm>
                  <a:custGeom>
                    <a:avLst/>
                    <a:gdLst>
                      <a:gd name="connsiteX0" fmla="*/ 22447 w 1617535"/>
                      <a:gd name="connsiteY0" fmla="*/ 195414 h 868946"/>
                      <a:gd name="connsiteX1" fmla="*/ 195611 w 1617535"/>
                      <a:gd name="connsiteY1" fmla="*/ 156927 h 868946"/>
                      <a:gd name="connsiteX2" fmla="*/ 368775 w 1617535"/>
                      <a:gd name="connsiteY2" fmla="*/ 60708 h 868946"/>
                      <a:gd name="connsiteX3" fmla="*/ 407255 w 1617535"/>
                      <a:gd name="connsiteY3" fmla="*/ 2977 h 868946"/>
                      <a:gd name="connsiteX4" fmla="*/ 811304 w 1617535"/>
                      <a:gd name="connsiteY4" fmla="*/ 79952 h 868946"/>
                      <a:gd name="connsiteX5" fmla="*/ 965227 w 1617535"/>
                      <a:gd name="connsiteY5" fmla="*/ 156927 h 868946"/>
                      <a:gd name="connsiteX6" fmla="*/ 1042189 w 1617535"/>
                      <a:gd name="connsiteY6" fmla="*/ 214658 h 868946"/>
                      <a:gd name="connsiteX7" fmla="*/ 1311554 w 1617535"/>
                      <a:gd name="connsiteY7" fmla="*/ 330121 h 868946"/>
                      <a:gd name="connsiteX8" fmla="*/ 1523199 w 1617535"/>
                      <a:gd name="connsiteY8" fmla="*/ 349364 h 868946"/>
                      <a:gd name="connsiteX9" fmla="*/ 1580920 w 1617535"/>
                      <a:gd name="connsiteY9" fmla="*/ 484071 h 868946"/>
                      <a:gd name="connsiteX10" fmla="*/ 1600160 w 1617535"/>
                      <a:gd name="connsiteY10" fmla="*/ 599534 h 868946"/>
                      <a:gd name="connsiteX11" fmla="*/ 1580920 w 1617535"/>
                      <a:gd name="connsiteY11" fmla="*/ 830459 h 868946"/>
                      <a:gd name="connsiteX12" fmla="*/ 1465477 w 1617535"/>
                      <a:gd name="connsiteY12" fmla="*/ 849703 h 868946"/>
                      <a:gd name="connsiteX13" fmla="*/ 1292314 w 1617535"/>
                      <a:gd name="connsiteY13" fmla="*/ 868946 h 868946"/>
                      <a:gd name="connsiteX14" fmla="*/ 1061429 w 1617535"/>
                      <a:gd name="connsiteY14" fmla="*/ 849703 h 868946"/>
                      <a:gd name="connsiteX15" fmla="*/ 945987 w 1617535"/>
                      <a:gd name="connsiteY15" fmla="*/ 772728 h 868946"/>
                      <a:gd name="connsiteX16" fmla="*/ 888265 w 1617535"/>
                      <a:gd name="connsiteY16" fmla="*/ 734240 h 868946"/>
                      <a:gd name="connsiteX17" fmla="*/ 772823 w 1617535"/>
                      <a:gd name="connsiteY17" fmla="*/ 638021 h 868946"/>
                      <a:gd name="connsiteX18" fmla="*/ 157130 w 1617535"/>
                      <a:gd name="connsiteY18" fmla="*/ 561046 h 868946"/>
                      <a:gd name="connsiteX19" fmla="*/ 99409 w 1617535"/>
                      <a:gd name="connsiteY19" fmla="*/ 522558 h 868946"/>
                      <a:gd name="connsiteX20" fmla="*/ 60928 w 1617535"/>
                      <a:gd name="connsiteY20" fmla="*/ 464827 h 868946"/>
                      <a:gd name="connsiteX21" fmla="*/ 22447 w 1617535"/>
                      <a:gd name="connsiteY21" fmla="*/ 195414 h 8689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1617535" h="868946">
                        <a:moveTo>
                          <a:pt x="22447" y="195414"/>
                        </a:moveTo>
                        <a:cubicBezTo>
                          <a:pt x="44894" y="144097"/>
                          <a:pt x="177493" y="165987"/>
                          <a:pt x="195611" y="156927"/>
                        </a:cubicBezTo>
                        <a:cubicBezTo>
                          <a:pt x="460244" y="24587"/>
                          <a:pt x="209153" y="113924"/>
                          <a:pt x="368775" y="60708"/>
                        </a:cubicBezTo>
                        <a:cubicBezTo>
                          <a:pt x="381602" y="41464"/>
                          <a:pt x="384128" y="2977"/>
                          <a:pt x="407255" y="2977"/>
                        </a:cubicBezTo>
                        <a:cubicBezTo>
                          <a:pt x="511119" y="2977"/>
                          <a:pt x="686471" y="48738"/>
                          <a:pt x="811304" y="79952"/>
                        </a:cubicBezTo>
                        <a:cubicBezTo>
                          <a:pt x="1008067" y="211149"/>
                          <a:pt x="682808" y="0"/>
                          <a:pt x="965227" y="156927"/>
                        </a:cubicBezTo>
                        <a:cubicBezTo>
                          <a:pt x="993260" y="172503"/>
                          <a:pt x="1014489" y="198497"/>
                          <a:pt x="1042189" y="214658"/>
                        </a:cubicBezTo>
                        <a:cubicBezTo>
                          <a:pt x="1100814" y="248862"/>
                          <a:pt x="1234729" y="316561"/>
                          <a:pt x="1311554" y="330121"/>
                        </a:cubicBezTo>
                        <a:cubicBezTo>
                          <a:pt x="1381315" y="342434"/>
                          <a:pt x="1452651" y="342950"/>
                          <a:pt x="1523199" y="349364"/>
                        </a:cubicBezTo>
                        <a:cubicBezTo>
                          <a:pt x="1546724" y="396424"/>
                          <a:pt x="1569597" y="433109"/>
                          <a:pt x="1580920" y="484071"/>
                        </a:cubicBezTo>
                        <a:cubicBezTo>
                          <a:pt x="1589383" y="522161"/>
                          <a:pt x="1593747" y="561046"/>
                          <a:pt x="1600160" y="599534"/>
                        </a:cubicBezTo>
                        <a:cubicBezTo>
                          <a:pt x="1593747" y="676509"/>
                          <a:pt x="1617535" y="762447"/>
                          <a:pt x="1580920" y="830459"/>
                        </a:cubicBezTo>
                        <a:cubicBezTo>
                          <a:pt x="1562427" y="864809"/>
                          <a:pt x="1504147" y="844546"/>
                          <a:pt x="1465477" y="849703"/>
                        </a:cubicBezTo>
                        <a:cubicBezTo>
                          <a:pt x="1407910" y="857380"/>
                          <a:pt x="1350035" y="862532"/>
                          <a:pt x="1292314" y="868946"/>
                        </a:cubicBezTo>
                        <a:cubicBezTo>
                          <a:pt x="1215352" y="862532"/>
                          <a:pt x="1137980" y="859911"/>
                          <a:pt x="1061429" y="849703"/>
                        </a:cubicBezTo>
                        <a:cubicBezTo>
                          <a:pt x="988973" y="840041"/>
                          <a:pt x="1003180" y="820397"/>
                          <a:pt x="945987" y="772728"/>
                        </a:cubicBezTo>
                        <a:cubicBezTo>
                          <a:pt x="928223" y="757922"/>
                          <a:pt x="906029" y="749046"/>
                          <a:pt x="888265" y="734240"/>
                        </a:cubicBezTo>
                        <a:cubicBezTo>
                          <a:pt x="740115" y="610761"/>
                          <a:pt x="916137" y="733582"/>
                          <a:pt x="772823" y="638021"/>
                        </a:cubicBezTo>
                        <a:cubicBezTo>
                          <a:pt x="689480" y="387946"/>
                          <a:pt x="785713" y="616520"/>
                          <a:pt x="157130" y="561046"/>
                        </a:cubicBezTo>
                        <a:cubicBezTo>
                          <a:pt x="134094" y="559013"/>
                          <a:pt x="118649" y="535387"/>
                          <a:pt x="99409" y="522558"/>
                        </a:cubicBezTo>
                        <a:cubicBezTo>
                          <a:pt x="86582" y="503314"/>
                          <a:pt x="70319" y="485961"/>
                          <a:pt x="60928" y="464827"/>
                        </a:cubicBezTo>
                        <a:cubicBezTo>
                          <a:pt x="10278" y="350845"/>
                          <a:pt x="0" y="246731"/>
                          <a:pt x="22447" y="195414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solidFill>
                      <a:schemeClr val="accent6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" name="Freeform 90"/>
                  <p:cNvSpPr/>
                  <p:nvPr/>
                </p:nvSpPr>
                <p:spPr>
                  <a:xfrm>
                    <a:off x="7184302" y="5444397"/>
                    <a:ext cx="431028" cy="215882"/>
                  </a:xfrm>
                  <a:custGeom>
                    <a:avLst/>
                    <a:gdLst>
                      <a:gd name="connsiteX0" fmla="*/ 0 w 1577045"/>
                      <a:gd name="connsiteY0" fmla="*/ 404119 h 673532"/>
                      <a:gd name="connsiteX1" fmla="*/ 19241 w 1577045"/>
                      <a:gd name="connsiteY1" fmla="*/ 307901 h 673532"/>
                      <a:gd name="connsiteX2" fmla="*/ 38481 w 1577045"/>
                      <a:gd name="connsiteY2" fmla="*/ 250169 h 673532"/>
                      <a:gd name="connsiteX3" fmla="*/ 96202 w 1577045"/>
                      <a:gd name="connsiteY3" fmla="*/ 96219 h 673532"/>
                      <a:gd name="connsiteX4" fmla="*/ 153923 w 1577045"/>
                      <a:gd name="connsiteY4" fmla="*/ 76975 h 673532"/>
                      <a:gd name="connsiteX5" fmla="*/ 211645 w 1577045"/>
                      <a:gd name="connsiteY5" fmla="*/ 38488 h 673532"/>
                      <a:gd name="connsiteX6" fmla="*/ 307847 w 1577045"/>
                      <a:gd name="connsiteY6" fmla="*/ 0 h 673532"/>
                      <a:gd name="connsiteX7" fmla="*/ 1385309 w 1577045"/>
                      <a:gd name="connsiteY7" fmla="*/ 19244 h 673532"/>
                      <a:gd name="connsiteX8" fmla="*/ 1500751 w 1577045"/>
                      <a:gd name="connsiteY8" fmla="*/ 96219 h 673532"/>
                      <a:gd name="connsiteX9" fmla="*/ 1519992 w 1577045"/>
                      <a:gd name="connsiteY9" fmla="*/ 519582 h 673532"/>
                      <a:gd name="connsiteX10" fmla="*/ 1462271 w 1577045"/>
                      <a:gd name="connsiteY10" fmla="*/ 538826 h 673532"/>
                      <a:gd name="connsiteX11" fmla="*/ 1289107 w 1577045"/>
                      <a:gd name="connsiteY11" fmla="*/ 615801 h 673532"/>
                      <a:gd name="connsiteX12" fmla="*/ 1212145 w 1577045"/>
                      <a:gd name="connsiteY12" fmla="*/ 654289 h 673532"/>
                      <a:gd name="connsiteX13" fmla="*/ 1135184 w 1577045"/>
                      <a:gd name="connsiteY13" fmla="*/ 673532 h 673532"/>
                      <a:gd name="connsiteX14" fmla="*/ 808097 w 1577045"/>
                      <a:gd name="connsiteY14" fmla="*/ 654289 h 673532"/>
                      <a:gd name="connsiteX15" fmla="*/ 750376 w 1577045"/>
                      <a:gd name="connsiteY15" fmla="*/ 635045 h 673532"/>
                      <a:gd name="connsiteX16" fmla="*/ 711895 w 1577045"/>
                      <a:gd name="connsiteY16" fmla="*/ 577313 h 673532"/>
                      <a:gd name="connsiteX17" fmla="*/ 596453 w 1577045"/>
                      <a:gd name="connsiteY17" fmla="*/ 500338 h 673532"/>
                      <a:gd name="connsiteX18" fmla="*/ 327087 w 1577045"/>
                      <a:gd name="connsiteY18" fmla="*/ 519582 h 673532"/>
                      <a:gd name="connsiteX19" fmla="*/ 211645 w 1577045"/>
                      <a:gd name="connsiteY19" fmla="*/ 558070 h 673532"/>
                      <a:gd name="connsiteX20" fmla="*/ 96202 w 1577045"/>
                      <a:gd name="connsiteY20" fmla="*/ 538826 h 673532"/>
                      <a:gd name="connsiteX21" fmla="*/ 76962 w 1577045"/>
                      <a:gd name="connsiteY21" fmla="*/ 481095 h 673532"/>
                      <a:gd name="connsiteX22" fmla="*/ 57721 w 1577045"/>
                      <a:gd name="connsiteY22" fmla="*/ 115463 h 6735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1577045" h="673532">
                        <a:moveTo>
                          <a:pt x="0" y="404119"/>
                        </a:moveTo>
                        <a:cubicBezTo>
                          <a:pt x="6414" y="372046"/>
                          <a:pt x="11309" y="339632"/>
                          <a:pt x="19241" y="307901"/>
                        </a:cubicBezTo>
                        <a:cubicBezTo>
                          <a:pt x="24160" y="288222"/>
                          <a:pt x="33562" y="269848"/>
                          <a:pt x="38481" y="250169"/>
                        </a:cubicBezTo>
                        <a:cubicBezTo>
                          <a:pt x="52169" y="195408"/>
                          <a:pt x="46712" y="135818"/>
                          <a:pt x="96202" y="96219"/>
                        </a:cubicBezTo>
                        <a:cubicBezTo>
                          <a:pt x="112038" y="83548"/>
                          <a:pt x="135783" y="86046"/>
                          <a:pt x="153923" y="76975"/>
                        </a:cubicBezTo>
                        <a:cubicBezTo>
                          <a:pt x="174606" y="66632"/>
                          <a:pt x="190962" y="48831"/>
                          <a:pt x="211645" y="38488"/>
                        </a:cubicBezTo>
                        <a:cubicBezTo>
                          <a:pt x="242536" y="23040"/>
                          <a:pt x="275780" y="12829"/>
                          <a:pt x="307847" y="0"/>
                        </a:cubicBezTo>
                        <a:lnTo>
                          <a:pt x="1385309" y="19244"/>
                        </a:lnTo>
                        <a:cubicBezTo>
                          <a:pt x="1431410" y="22962"/>
                          <a:pt x="1500751" y="96219"/>
                          <a:pt x="1500751" y="96219"/>
                        </a:cubicBezTo>
                        <a:cubicBezTo>
                          <a:pt x="1557826" y="267474"/>
                          <a:pt x="1577045" y="277060"/>
                          <a:pt x="1519992" y="519582"/>
                        </a:cubicBezTo>
                        <a:cubicBezTo>
                          <a:pt x="1515348" y="539325"/>
                          <a:pt x="1481511" y="532411"/>
                          <a:pt x="1462271" y="538826"/>
                        </a:cubicBezTo>
                        <a:cubicBezTo>
                          <a:pt x="1319091" y="646229"/>
                          <a:pt x="1457604" y="559625"/>
                          <a:pt x="1289107" y="615801"/>
                        </a:cubicBezTo>
                        <a:cubicBezTo>
                          <a:pt x="1261896" y="624873"/>
                          <a:pt x="1239001" y="644216"/>
                          <a:pt x="1212145" y="654289"/>
                        </a:cubicBezTo>
                        <a:cubicBezTo>
                          <a:pt x="1187386" y="663575"/>
                          <a:pt x="1160838" y="667118"/>
                          <a:pt x="1135184" y="673532"/>
                        </a:cubicBezTo>
                        <a:cubicBezTo>
                          <a:pt x="1026155" y="667118"/>
                          <a:pt x="916772" y="665158"/>
                          <a:pt x="808097" y="654289"/>
                        </a:cubicBezTo>
                        <a:cubicBezTo>
                          <a:pt x="787916" y="652271"/>
                          <a:pt x="766212" y="647716"/>
                          <a:pt x="750376" y="635045"/>
                        </a:cubicBezTo>
                        <a:cubicBezTo>
                          <a:pt x="732318" y="620596"/>
                          <a:pt x="729299" y="592544"/>
                          <a:pt x="711895" y="577313"/>
                        </a:cubicBezTo>
                        <a:cubicBezTo>
                          <a:pt x="677091" y="546854"/>
                          <a:pt x="596453" y="500338"/>
                          <a:pt x="596453" y="500338"/>
                        </a:cubicBezTo>
                        <a:cubicBezTo>
                          <a:pt x="506664" y="506753"/>
                          <a:pt x="416108" y="506226"/>
                          <a:pt x="327087" y="519582"/>
                        </a:cubicBezTo>
                        <a:cubicBezTo>
                          <a:pt x="286973" y="525600"/>
                          <a:pt x="211645" y="558070"/>
                          <a:pt x="211645" y="558070"/>
                        </a:cubicBezTo>
                        <a:cubicBezTo>
                          <a:pt x="173164" y="551655"/>
                          <a:pt x="130072" y="558184"/>
                          <a:pt x="96202" y="538826"/>
                        </a:cubicBezTo>
                        <a:cubicBezTo>
                          <a:pt x="78591" y="528761"/>
                          <a:pt x="80046" y="501143"/>
                          <a:pt x="76962" y="481095"/>
                        </a:cubicBezTo>
                        <a:cubicBezTo>
                          <a:pt x="51977" y="318667"/>
                          <a:pt x="57721" y="274804"/>
                          <a:pt x="57721" y="115463"/>
                        </a:cubicBezTo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solidFill>
                      <a:schemeClr val="accent6">
                        <a:lumMod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" name="Freeform 9"/>
                  <p:cNvSpPr/>
                  <p:nvPr/>
                </p:nvSpPr>
                <p:spPr>
                  <a:xfrm>
                    <a:off x="6780915" y="5253550"/>
                    <a:ext cx="277660" cy="406729"/>
                  </a:xfrm>
                  <a:custGeom>
                    <a:avLst/>
                    <a:gdLst>
                      <a:gd name="connsiteX0" fmla="*/ 423289 w 854872"/>
                      <a:gd name="connsiteY0" fmla="*/ 712019 h 788995"/>
                      <a:gd name="connsiteX1" fmla="*/ 365568 w 854872"/>
                      <a:gd name="connsiteY1" fmla="*/ 596557 h 788995"/>
                      <a:gd name="connsiteX2" fmla="*/ 346327 w 854872"/>
                      <a:gd name="connsiteY2" fmla="*/ 519582 h 788995"/>
                      <a:gd name="connsiteX3" fmla="*/ 250125 w 854872"/>
                      <a:gd name="connsiteY3" fmla="*/ 481094 h 788995"/>
                      <a:gd name="connsiteX4" fmla="*/ 192404 w 854872"/>
                      <a:gd name="connsiteY4" fmla="*/ 423363 h 788995"/>
                      <a:gd name="connsiteX5" fmla="*/ 0 w 854872"/>
                      <a:gd name="connsiteY5" fmla="*/ 384875 h 788995"/>
                      <a:gd name="connsiteX6" fmla="*/ 19241 w 854872"/>
                      <a:gd name="connsiteY6" fmla="*/ 96219 h 788995"/>
                      <a:gd name="connsiteX7" fmla="*/ 57721 w 854872"/>
                      <a:gd name="connsiteY7" fmla="*/ 38487 h 788995"/>
                      <a:gd name="connsiteX8" fmla="*/ 173164 w 854872"/>
                      <a:gd name="connsiteY8" fmla="*/ 0 h 788995"/>
                      <a:gd name="connsiteX9" fmla="*/ 365568 w 854872"/>
                      <a:gd name="connsiteY9" fmla="*/ 19244 h 788995"/>
                      <a:gd name="connsiteX10" fmla="*/ 442529 w 854872"/>
                      <a:gd name="connsiteY10" fmla="*/ 134706 h 788995"/>
                      <a:gd name="connsiteX11" fmla="*/ 557972 w 854872"/>
                      <a:gd name="connsiteY11" fmla="*/ 211681 h 788995"/>
                      <a:gd name="connsiteX12" fmla="*/ 673414 w 854872"/>
                      <a:gd name="connsiteY12" fmla="*/ 288656 h 788995"/>
                      <a:gd name="connsiteX13" fmla="*/ 788857 w 854872"/>
                      <a:gd name="connsiteY13" fmla="*/ 346388 h 788995"/>
                      <a:gd name="connsiteX14" fmla="*/ 827337 w 854872"/>
                      <a:gd name="connsiteY14" fmla="*/ 461850 h 788995"/>
                      <a:gd name="connsiteX15" fmla="*/ 846578 w 854872"/>
                      <a:gd name="connsiteY15" fmla="*/ 519582 h 788995"/>
                      <a:gd name="connsiteX16" fmla="*/ 827337 w 854872"/>
                      <a:gd name="connsiteY16" fmla="*/ 692776 h 788995"/>
                      <a:gd name="connsiteX17" fmla="*/ 654174 w 854872"/>
                      <a:gd name="connsiteY17" fmla="*/ 788995 h 788995"/>
                      <a:gd name="connsiteX18" fmla="*/ 519491 w 854872"/>
                      <a:gd name="connsiteY18" fmla="*/ 769751 h 788995"/>
                      <a:gd name="connsiteX19" fmla="*/ 481010 w 854872"/>
                      <a:gd name="connsiteY19" fmla="*/ 712019 h 788995"/>
                      <a:gd name="connsiteX20" fmla="*/ 423289 w 854872"/>
                      <a:gd name="connsiteY20" fmla="*/ 654288 h 7889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854872" h="788995">
                        <a:moveTo>
                          <a:pt x="423289" y="712019"/>
                        </a:moveTo>
                        <a:cubicBezTo>
                          <a:pt x="404049" y="673532"/>
                          <a:pt x="381546" y="636509"/>
                          <a:pt x="365568" y="596557"/>
                        </a:cubicBezTo>
                        <a:cubicBezTo>
                          <a:pt x="355747" y="572000"/>
                          <a:pt x="365027" y="538285"/>
                          <a:pt x="346327" y="519582"/>
                        </a:cubicBezTo>
                        <a:cubicBezTo>
                          <a:pt x="321907" y="495158"/>
                          <a:pt x="282192" y="493923"/>
                          <a:pt x="250125" y="481094"/>
                        </a:cubicBezTo>
                        <a:cubicBezTo>
                          <a:pt x="230885" y="461850"/>
                          <a:pt x="217802" y="433133"/>
                          <a:pt x="192404" y="423363"/>
                        </a:cubicBezTo>
                        <a:cubicBezTo>
                          <a:pt x="131360" y="399880"/>
                          <a:pt x="0" y="384875"/>
                          <a:pt x="0" y="384875"/>
                        </a:cubicBezTo>
                        <a:cubicBezTo>
                          <a:pt x="6414" y="288656"/>
                          <a:pt x="3390" y="191340"/>
                          <a:pt x="19241" y="96219"/>
                        </a:cubicBezTo>
                        <a:cubicBezTo>
                          <a:pt x="23042" y="73407"/>
                          <a:pt x="38110" y="50746"/>
                          <a:pt x="57721" y="38487"/>
                        </a:cubicBezTo>
                        <a:cubicBezTo>
                          <a:pt x="92117" y="16986"/>
                          <a:pt x="173164" y="0"/>
                          <a:pt x="173164" y="0"/>
                        </a:cubicBezTo>
                        <a:cubicBezTo>
                          <a:pt x="237299" y="6415"/>
                          <a:pt x="302764" y="4748"/>
                          <a:pt x="365568" y="19244"/>
                        </a:cubicBezTo>
                        <a:cubicBezTo>
                          <a:pt x="475252" y="44560"/>
                          <a:pt x="383419" y="67140"/>
                          <a:pt x="442529" y="134706"/>
                        </a:cubicBezTo>
                        <a:cubicBezTo>
                          <a:pt x="472982" y="169516"/>
                          <a:pt x="519491" y="186023"/>
                          <a:pt x="557972" y="211681"/>
                        </a:cubicBezTo>
                        <a:lnTo>
                          <a:pt x="673414" y="288656"/>
                        </a:lnTo>
                        <a:cubicBezTo>
                          <a:pt x="753073" y="315214"/>
                          <a:pt x="714261" y="296649"/>
                          <a:pt x="788857" y="346388"/>
                        </a:cubicBezTo>
                        <a:lnTo>
                          <a:pt x="827337" y="461850"/>
                        </a:lnTo>
                        <a:lnTo>
                          <a:pt x="846578" y="519582"/>
                        </a:lnTo>
                        <a:cubicBezTo>
                          <a:pt x="840164" y="577313"/>
                          <a:pt x="854872" y="641631"/>
                          <a:pt x="827337" y="692776"/>
                        </a:cubicBezTo>
                        <a:cubicBezTo>
                          <a:pt x="798393" y="746539"/>
                          <a:pt x="710441" y="770236"/>
                          <a:pt x="654174" y="788995"/>
                        </a:cubicBezTo>
                        <a:cubicBezTo>
                          <a:pt x="609280" y="782580"/>
                          <a:pt x="560931" y="788172"/>
                          <a:pt x="519491" y="769751"/>
                        </a:cubicBezTo>
                        <a:cubicBezTo>
                          <a:pt x="498358" y="760357"/>
                          <a:pt x="495814" y="729787"/>
                          <a:pt x="481010" y="712019"/>
                        </a:cubicBezTo>
                        <a:cubicBezTo>
                          <a:pt x="463591" y="691112"/>
                          <a:pt x="423289" y="654288"/>
                          <a:pt x="423289" y="654288"/>
                        </a:cubicBezTo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solidFill>
                      <a:schemeClr val="accent6">
                        <a:lumMod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" name="Freeform 92"/>
                  <p:cNvSpPr/>
                  <p:nvPr/>
                </p:nvSpPr>
                <p:spPr>
                  <a:xfrm rot="15025619">
                    <a:off x="7180221" y="5490184"/>
                    <a:ext cx="224423" cy="406729"/>
                  </a:xfrm>
                  <a:custGeom>
                    <a:avLst/>
                    <a:gdLst>
                      <a:gd name="connsiteX0" fmla="*/ 423289 w 854872"/>
                      <a:gd name="connsiteY0" fmla="*/ 712019 h 788995"/>
                      <a:gd name="connsiteX1" fmla="*/ 365568 w 854872"/>
                      <a:gd name="connsiteY1" fmla="*/ 596557 h 788995"/>
                      <a:gd name="connsiteX2" fmla="*/ 346327 w 854872"/>
                      <a:gd name="connsiteY2" fmla="*/ 519582 h 788995"/>
                      <a:gd name="connsiteX3" fmla="*/ 250125 w 854872"/>
                      <a:gd name="connsiteY3" fmla="*/ 481094 h 788995"/>
                      <a:gd name="connsiteX4" fmla="*/ 192404 w 854872"/>
                      <a:gd name="connsiteY4" fmla="*/ 423363 h 788995"/>
                      <a:gd name="connsiteX5" fmla="*/ 0 w 854872"/>
                      <a:gd name="connsiteY5" fmla="*/ 384875 h 788995"/>
                      <a:gd name="connsiteX6" fmla="*/ 19241 w 854872"/>
                      <a:gd name="connsiteY6" fmla="*/ 96219 h 788995"/>
                      <a:gd name="connsiteX7" fmla="*/ 57721 w 854872"/>
                      <a:gd name="connsiteY7" fmla="*/ 38487 h 788995"/>
                      <a:gd name="connsiteX8" fmla="*/ 173164 w 854872"/>
                      <a:gd name="connsiteY8" fmla="*/ 0 h 788995"/>
                      <a:gd name="connsiteX9" fmla="*/ 365568 w 854872"/>
                      <a:gd name="connsiteY9" fmla="*/ 19244 h 788995"/>
                      <a:gd name="connsiteX10" fmla="*/ 442529 w 854872"/>
                      <a:gd name="connsiteY10" fmla="*/ 134706 h 788995"/>
                      <a:gd name="connsiteX11" fmla="*/ 557972 w 854872"/>
                      <a:gd name="connsiteY11" fmla="*/ 211681 h 788995"/>
                      <a:gd name="connsiteX12" fmla="*/ 673414 w 854872"/>
                      <a:gd name="connsiteY12" fmla="*/ 288656 h 788995"/>
                      <a:gd name="connsiteX13" fmla="*/ 788857 w 854872"/>
                      <a:gd name="connsiteY13" fmla="*/ 346388 h 788995"/>
                      <a:gd name="connsiteX14" fmla="*/ 827337 w 854872"/>
                      <a:gd name="connsiteY14" fmla="*/ 461850 h 788995"/>
                      <a:gd name="connsiteX15" fmla="*/ 846578 w 854872"/>
                      <a:gd name="connsiteY15" fmla="*/ 519582 h 788995"/>
                      <a:gd name="connsiteX16" fmla="*/ 827337 w 854872"/>
                      <a:gd name="connsiteY16" fmla="*/ 692776 h 788995"/>
                      <a:gd name="connsiteX17" fmla="*/ 654174 w 854872"/>
                      <a:gd name="connsiteY17" fmla="*/ 788995 h 788995"/>
                      <a:gd name="connsiteX18" fmla="*/ 519491 w 854872"/>
                      <a:gd name="connsiteY18" fmla="*/ 769751 h 788995"/>
                      <a:gd name="connsiteX19" fmla="*/ 481010 w 854872"/>
                      <a:gd name="connsiteY19" fmla="*/ 712019 h 788995"/>
                      <a:gd name="connsiteX20" fmla="*/ 423289 w 854872"/>
                      <a:gd name="connsiteY20" fmla="*/ 654288 h 7889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854872" h="788995">
                        <a:moveTo>
                          <a:pt x="423289" y="712019"/>
                        </a:moveTo>
                        <a:cubicBezTo>
                          <a:pt x="404049" y="673532"/>
                          <a:pt x="381546" y="636509"/>
                          <a:pt x="365568" y="596557"/>
                        </a:cubicBezTo>
                        <a:cubicBezTo>
                          <a:pt x="355747" y="572000"/>
                          <a:pt x="365027" y="538285"/>
                          <a:pt x="346327" y="519582"/>
                        </a:cubicBezTo>
                        <a:cubicBezTo>
                          <a:pt x="321907" y="495158"/>
                          <a:pt x="282192" y="493923"/>
                          <a:pt x="250125" y="481094"/>
                        </a:cubicBezTo>
                        <a:cubicBezTo>
                          <a:pt x="230885" y="461850"/>
                          <a:pt x="217802" y="433133"/>
                          <a:pt x="192404" y="423363"/>
                        </a:cubicBezTo>
                        <a:cubicBezTo>
                          <a:pt x="131360" y="399880"/>
                          <a:pt x="0" y="384875"/>
                          <a:pt x="0" y="384875"/>
                        </a:cubicBezTo>
                        <a:cubicBezTo>
                          <a:pt x="6414" y="288656"/>
                          <a:pt x="3390" y="191340"/>
                          <a:pt x="19241" y="96219"/>
                        </a:cubicBezTo>
                        <a:cubicBezTo>
                          <a:pt x="23042" y="73407"/>
                          <a:pt x="38110" y="50746"/>
                          <a:pt x="57721" y="38487"/>
                        </a:cubicBezTo>
                        <a:cubicBezTo>
                          <a:pt x="92117" y="16986"/>
                          <a:pt x="173164" y="0"/>
                          <a:pt x="173164" y="0"/>
                        </a:cubicBezTo>
                        <a:cubicBezTo>
                          <a:pt x="237299" y="6415"/>
                          <a:pt x="302764" y="4748"/>
                          <a:pt x="365568" y="19244"/>
                        </a:cubicBezTo>
                        <a:cubicBezTo>
                          <a:pt x="475252" y="44560"/>
                          <a:pt x="383419" y="67140"/>
                          <a:pt x="442529" y="134706"/>
                        </a:cubicBezTo>
                        <a:cubicBezTo>
                          <a:pt x="472982" y="169516"/>
                          <a:pt x="519491" y="186023"/>
                          <a:pt x="557972" y="211681"/>
                        </a:cubicBezTo>
                        <a:lnTo>
                          <a:pt x="673414" y="288656"/>
                        </a:lnTo>
                        <a:cubicBezTo>
                          <a:pt x="753073" y="315214"/>
                          <a:pt x="714261" y="296649"/>
                          <a:pt x="788857" y="346388"/>
                        </a:cubicBezTo>
                        <a:lnTo>
                          <a:pt x="827337" y="461850"/>
                        </a:lnTo>
                        <a:lnTo>
                          <a:pt x="846578" y="519582"/>
                        </a:lnTo>
                        <a:cubicBezTo>
                          <a:pt x="840164" y="577313"/>
                          <a:pt x="854872" y="641631"/>
                          <a:pt x="827337" y="692776"/>
                        </a:cubicBezTo>
                        <a:cubicBezTo>
                          <a:pt x="798393" y="746539"/>
                          <a:pt x="710441" y="770236"/>
                          <a:pt x="654174" y="788995"/>
                        </a:cubicBezTo>
                        <a:cubicBezTo>
                          <a:pt x="609280" y="782580"/>
                          <a:pt x="560931" y="788172"/>
                          <a:pt x="519491" y="769751"/>
                        </a:cubicBezTo>
                        <a:cubicBezTo>
                          <a:pt x="498358" y="760357"/>
                          <a:pt x="495814" y="729787"/>
                          <a:pt x="481010" y="712019"/>
                        </a:cubicBezTo>
                        <a:cubicBezTo>
                          <a:pt x="463591" y="691112"/>
                          <a:pt x="423289" y="654288"/>
                          <a:pt x="423289" y="654288"/>
                        </a:cubicBezTo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solidFill>
                      <a:schemeClr val="accent6">
                        <a:lumMod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8" name="TextBox 87"/>
                <p:cNvSpPr txBox="1"/>
                <p:nvPr/>
              </p:nvSpPr>
              <p:spPr>
                <a:xfrm>
                  <a:off x="6069972" y="3186779"/>
                  <a:ext cx="685468" cy="31596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b="1" dirty="0" smtClean="0"/>
                    <a:t>+</a:t>
                  </a:r>
                  <a:endParaRPr lang="en-US" sz="4000" b="1" dirty="0"/>
                </a:p>
              </p:txBody>
            </p:sp>
          </p:grpSp>
          <p:pic>
            <p:nvPicPr>
              <p:cNvPr id="82" name="Picture 8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44573" y="1672586"/>
                <a:ext cx="1429832" cy="1803339"/>
              </a:xfrm>
              <a:prstGeom prst="rect">
                <a:avLst/>
              </a:prstGeom>
            </p:spPr>
          </p:pic>
          <p:sp>
            <p:nvSpPr>
              <p:cNvPr id="83" name="TextBox 82"/>
              <p:cNvSpPr txBox="1"/>
              <p:nvPr/>
            </p:nvSpPr>
            <p:spPr>
              <a:xfrm>
                <a:off x="7474405" y="2476788"/>
                <a:ext cx="685468" cy="3159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/>
                  <a:t>+</a:t>
                </a:r>
                <a:endParaRPr lang="en-US" sz="4000" b="1" dirty="0"/>
              </a:p>
            </p:txBody>
          </p:sp>
          <p:pic>
            <p:nvPicPr>
              <p:cNvPr id="84" name="Picture 8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26120" y="2401253"/>
                <a:ext cx="962576" cy="1010926"/>
              </a:xfrm>
              <a:prstGeom prst="rect">
                <a:avLst/>
              </a:prstGeom>
            </p:spPr>
          </p:pic>
        </p:grpSp>
        <p:grpSp>
          <p:nvGrpSpPr>
            <p:cNvPr id="94" name="Group 93"/>
            <p:cNvGrpSpPr/>
            <p:nvPr/>
          </p:nvGrpSpPr>
          <p:grpSpPr>
            <a:xfrm>
              <a:off x="4127992" y="3178494"/>
              <a:ext cx="4397037" cy="1840619"/>
              <a:chOff x="646559" y="1672586"/>
              <a:chExt cx="8034634" cy="3963890"/>
            </a:xfrm>
          </p:grpSpPr>
          <p:grpSp>
            <p:nvGrpSpPr>
              <p:cNvPr id="95" name="Group 19"/>
              <p:cNvGrpSpPr/>
              <p:nvPr/>
            </p:nvGrpSpPr>
            <p:grpSpPr>
              <a:xfrm>
                <a:off x="646559" y="1672586"/>
                <a:ext cx="6518562" cy="3963890"/>
                <a:chOff x="2525221" y="2382576"/>
                <a:chExt cx="6518562" cy="3963890"/>
              </a:xfrm>
            </p:grpSpPr>
            <p:pic>
              <p:nvPicPr>
                <p:cNvPr id="99" name="Picture 98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525221" y="2382576"/>
                  <a:ext cx="1429832" cy="1803339"/>
                </a:xfrm>
                <a:prstGeom prst="rect">
                  <a:avLst/>
                </a:prstGeom>
              </p:spPr>
            </p:pic>
            <p:pic>
              <p:nvPicPr>
                <p:cNvPr id="100" name="Picture 99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862399" y="2382576"/>
                  <a:ext cx="1429832" cy="1803338"/>
                </a:xfrm>
                <a:prstGeom prst="rect">
                  <a:avLst/>
                </a:prstGeom>
              </p:spPr>
            </p:pic>
            <p:grpSp>
              <p:nvGrpSpPr>
                <p:cNvPr id="101" name="Group 14"/>
                <p:cNvGrpSpPr/>
                <p:nvPr/>
              </p:nvGrpSpPr>
              <p:grpSpPr>
                <a:xfrm>
                  <a:off x="7769337" y="3454669"/>
                  <a:ext cx="1274446" cy="579983"/>
                  <a:chOff x="7563142" y="5253550"/>
                  <a:chExt cx="1274446" cy="579983"/>
                </a:xfrm>
              </p:grpSpPr>
              <p:sp>
                <p:nvSpPr>
                  <p:cNvPr id="103" name="Freeform 102"/>
                  <p:cNvSpPr/>
                  <p:nvPr/>
                </p:nvSpPr>
                <p:spPr>
                  <a:xfrm>
                    <a:off x="7563142" y="5253550"/>
                    <a:ext cx="324741" cy="439997"/>
                  </a:xfrm>
                  <a:custGeom>
                    <a:avLst/>
                    <a:gdLst>
                      <a:gd name="connsiteX0" fmla="*/ 716366 w 1235097"/>
                      <a:gd name="connsiteY0" fmla="*/ 153950 h 1325211"/>
                      <a:gd name="connsiteX1" fmla="*/ 697126 w 1235097"/>
                      <a:gd name="connsiteY1" fmla="*/ 269413 h 1325211"/>
                      <a:gd name="connsiteX2" fmla="*/ 620164 w 1235097"/>
                      <a:gd name="connsiteY2" fmla="*/ 327144 h 1325211"/>
                      <a:gd name="connsiteX3" fmla="*/ 562443 w 1235097"/>
                      <a:gd name="connsiteY3" fmla="*/ 384875 h 1325211"/>
                      <a:gd name="connsiteX4" fmla="*/ 447001 w 1235097"/>
                      <a:gd name="connsiteY4" fmla="*/ 481094 h 1325211"/>
                      <a:gd name="connsiteX5" fmla="*/ 331558 w 1235097"/>
                      <a:gd name="connsiteY5" fmla="*/ 577313 h 1325211"/>
                      <a:gd name="connsiteX6" fmla="*/ 158395 w 1235097"/>
                      <a:gd name="connsiteY6" fmla="*/ 731263 h 1325211"/>
                      <a:gd name="connsiteX7" fmla="*/ 119914 w 1235097"/>
                      <a:gd name="connsiteY7" fmla="*/ 788995 h 1325211"/>
                      <a:gd name="connsiteX8" fmla="*/ 42952 w 1235097"/>
                      <a:gd name="connsiteY8" fmla="*/ 865970 h 1325211"/>
                      <a:gd name="connsiteX9" fmla="*/ 62193 w 1235097"/>
                      <a:gd name="connsiteY9" fmla="*/ 1058407 h 1325211"/>
                      <a:gd name="connsiteX10" fmla="*/ 735607 w 1235097"/>
                      <a:gd name="connsiteY10" fmla="*/ 981432 h 1325211"/>
                      <a:gd name="connsiteX11" fmla="*/ 793328 w 1235097"/>
                      <a:gd name="connsiteY11" fmla="*/ 962189 h 1325211"/>
                      <a:gd name="connsiteX12" fmla="*/ 889530 w 1235097"/>
                      <a:gd name="connsiteY12" fmla="*/ 808238 h 1325211"/>
                      <a:gd name="connsiteX13" fmla="*/ 908770 w 1235097"/>
                      <a:gd name="connsiteY13" fmla="*/ 750507 h 1325211"/>
                      <a:gd name="connsiteX14" fmla="*/ 985732 w 1235097"/>
                      <a:gd name="connsiteY14" fmla="*/ 635044 h 1325211"/>
                      <a:gd name="connsiteX15" fmla="*/ 1081934 w 1235097"/>
                      <a:gd name="connsiteY15" fmla="*/ 461850 h 1325211"/>
                      <a:gd name="connsiteX16" fmla="*/ 1120415 w 1235097"/>
                      <a:gd name="connsiteY16" fmla="*/ 404119 h 1325211"/>
                      <a:gd name="connsiteX17" fmla="*/ 1139655 w 1235097"/>
                      <a:gd name="connsiteY17" fmla="*/ 346388 h 1325211"/>
                      <a:gd name="connsiteX18" fmla="*/ 1158895 w 1235097"/>
                      <a:gd name="connsiteY18" fmla="*/ 96219 h 1325211"/>
                      <a:gd name="connsiteX19" fmla="*/ 1101174 w 1235097"/>
                      <a:gd name="connsiteY19" fmla="*/ 76975 h 1325211"/>
                      <a:gd name="connsiteX20" fmla="*/ 985732 w 1235097"/>
                      <a:gd name="connsiteY20" fmla="*/ 0 h 1325211"/>
                      <a:gd name="connsiteX21" fmla="*/ 812568 w 1235097"/>
                      <a:gd name="connsiteY21" fmla="*/ 57731 h 1325211"/>
                      <a:gd name="connsiteX22" fmla="*/ 774087 w 1235097"/>
                      <a:gd name="connsiteY22" fmla="*/ 115463 h 1325211"/>
                      <a:gd name="connsiteX23" fmla="*/ 754847 w 1235097"/>
                      <a:gd name="connsiteY23" fmla="*/ 230925 h 1325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1235097" h="1325211">
                        <a:moveTo>
                          <a:pt x="716366" y="153950"/>
                        </a:moveTo>
                        <a:cubicBezTo>
                          <a:pt x="709953" y="192438"/>
                          <a:pt x="716072" y="235303"/>
                          <a:pt x="697126" y="269413"/>
                        </a:cubicBezTo>
                        <a:cubicBezTo>
                          <a:pt x="681554" y="297448"/>
                          <a:pt x="644511" y="306271"/>
                          <a:pt x="620164" y="327144"/>
                        </a:cubicBezTo>
                        <a:cubicBezTo>
                          <a:pt x="599504" y="344855"/>
                          <a:pt x="583347" y="367452"/>
                          <a:pt x="562443" y="384875"/>
                        </a:cubicBezTo>
                        <a:cubicBezTo>
                          <a:pt x="473374" y="459113"/>
                          <a:pt x="531319" y="382706"/>
                          <a:pt x="447001" y="481094"/>
                        </a:cubicBezTo>
                        <a:cubicBezTo>
                          <a:pt x="363134" y="578955"/>
                          <a:pt x="428543" y="544979"/>
                          <a:pt x="331558" y="577313"/>
                        </a:cubicBezTo>
                        <a:cubicBezTo>
                          <a:pt x="199766" y="709129"/>
                          <a:pt x="261398" y="662583"/>
                          <a:pt x="158395" y="731263"/>
                        </a:cubicBezTo>
                        <a:cubicBezTo>
                          <a:pt x="145568" y="750507"/>
                          <a:pt x="137972" y="774546"/>
                          <a:pt x="119914" y="788995"/>
                        </a:cubicBezTo>
                        <a:cubicBezTo>
                          <a:pt x="26623" y="863641"/>
                          <a:pt x="84935" y="740002"/>
                          <a:pt x="42952" y="865970"/>
                        </a:cubicBezTo>
                        <a:cubicBezTo>
                          <a:pt x="49366" y="930116"/>
                          <a:pt x="0" y="1041442"/>
                          <a:pt x="62193" y="1058407"/>
                        </a:cubicBezTo>
                        <a:cubicBezTo>
                          <a:pt x="1040302" y="1325211"/>
                          <a:pt x="488280" y="1146345"/>
                          <a:pt x="735607" y="981432"/>
                        </a:cubicBezTo>
                        <a:cubicBezTo>
                          <a:pt x="752481" y="970181"/>
                          <a:pt x="774088" y="968603"/>
                          <a:pt x="793328" y="962189"/>
                        </a:cubicBezTo>
                        <a:cubicBezTo>
                          <a:pt x="839121" y="824787"/>
                          <a:pt x="798056" y="869233"/>
                          <a:pt x="889530" y="808238"/>
                        </a:cubicBezTo>
                        <a:cubicBezTo>
                          <a:pt x="895943" y="788994"/>
                          <a:pt x="898920" y="768239"/>
                          <a:pt x="908770" y="750507"/>
                        </a:cubicBezTo>
                        <a:cubicBezTo>
                          <a:pt x="931230" y="710072"/>
                          <a:pt x="985732" y="635044"/>
                          <a:pt x="985732" y="635044"/>
                        </a:cubicBezTo>
                        <a:cubicBezTo>
                          <a:pt x="1019596" y="533432"/>
                          <a:pt x="993722" y="594191"/>
                          <a:pt x="1081934" y="461850"/>
                        </a:cubicBezTo>
                        <a:lnTo>
                          <a:pt x="1120415" y="404119"/>
                        </a:lnTo>
                        <a:cubicBezTo>
                          <a:pt x="1126828" y="384875"/>
                          <a:pt x="1130585" y="364531"/>
                          <a:pt x="1139655" y="346388"/>
                        </a:cubicBezTo>
                        <a:cubicBezTo>
                          <a:pt x="1194281" y="237116"/>
                          <a:pt x="1235097" y="305810"/>
                          <a:pt x="1158895" y="96219"/>
                        </a:cubicBezTo>
                        <a:cubicBezTo>
                          <a:pt x="1151965" y="77158"/>
                          <a:pt x="1118902" y="86826"/>
                          <a:pt x="1101174" y="76975"/>
                        </a:cubicBezTo>
                        <a:cubicBezTo>
                          <a:pt x="1060745" y="54511"/>
                          <a:pt x="985732" y="0"/>
                          <a:pt x="985732" y="0"/>
                        </a:cubicBezTo>
                        <a:cubicBezTo>
                          <a:pt x="908333" y="12902"/>
                          <a:pt x="866675" y="3615"/>
                          <a:pt x="812568" y="57731"/>
                        </a:cubicBezTo>
                        <a:cubicBezTo>
                          <a:pt x="796216" y="74086"/>
                          <a:pt x="786914" y="96219"/>
                          <a:pt x="774087" y="115463"/>
                        </a:cubicBezTo>
                        <a:cubicBezTo>
                          <a:pt x="748763" y="191450"/>
                          <a:pt x="754847" y="152910"/>
                          <a:pt x="754847" y="230925"/>
                        </a:cubicBezTo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solidFill>
                      <a:schemeClr val="accent6">
                        <a:lumMod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" name="Freeform 103"/>
                  <p:cNvSpPr/>
                  <p:nvPr/>
                </p:nvSpPr>
                <p:spPr>
                  <a:xfrm>
                    <a:off x="7771501" y="5566790"/>
                    <a:ext cx="509331" cy="266743"/>
                  </a:xfrm>
                  <a:custGeom>
                    <a:avLst/>
                    <a:gdLst>
                      <a:gd name="connsiteX0" fmla="*/ 22447 w 1617535"/>
                      <a:gd name="connsiteY0" fmla="*/ 195414 h 868946"/>
                      <a:gd name="connsiteX1" fmla="*/ 195611 w 1617535"/>
                      <a:gd name="connsiteY1" fmla="*/ 156927 h 868946"/>
                      <a:gd name="connsiteX2" fmla="*/ 368775 w 1617535"/>
                      <a:gd name="connsiteY2" fmla="*/ 60708 h 868946"/>
                      <a:gd name="connsiteX3" fmla="*/ 407255 w 1617535"/>
                      <a:gd name="connsiteY3" fmla="*/ 2977 h 868946"/>
                      <a:gd name="connsiteX4" fmla="*/ 811304 w 1617535"/>
                      <a:gd name="connsiteY4" fmla="*/ 79952 h 868946"/>
                      <a:gd name="connsiteX5" fmla="*/ 965227 w 1617535"/>
                      <a:gd name="connsiteY5" fmla="*/ 156927 h 868946"/>
                      <a:gd name="connsiteX6" fmla="*/ 1042189 w 1617535"/>
                      <a:gd name="connsiteY6" fmla="*/ 214658 h 868946"/>
                      <a:gd name="connsiteX7" fmla="*/ 1311554 w 1617535"/>
                      <a:gd name="connsiteY7" fmla="*/ 330121 h 868946"/>
                      <a:gd name="connsiteX8" fmla="*/ 1523199 w 1617535"/>
                      <a:gd name="connsiteY8" fmla="*/ 349364 h 868946"/>
                      <a:gd name="connsiteX9" fmla="*/ 1580920 w 1617535"/>
                      <a:gd name="connsiteY9" fmla="*/ 484071 h 868946"/>
                      <a:gd name="connsiteX10" fmla="*/ 1600160 w 1617535"/>
                      <a:gd name="connsiteY10" fmla="*/ 599534 h 868946"/>
                      <a:gd name="connsiteX11" fmla="*/ 1580920 w 1617535"/>
                      <a:gd name="connsiteY11" fmla="*/ 830459 h 868946"/>
                      <a:gd name="connsiteX12" fmla="*/ 1465477 w 1617535"/>
                      <a:gd name="connsiteY12" fmla="*/ 849703 h 868946"/>
                      <a:gd name="connsiteX13" fmla="*/ 1292314 w 1617535"/>
                      <a:gd name="connsiteY13" fmla="*/ 868946 h 868946"/>
                      <a:gd name="connsiteX14" fmla="*/ 1061429 w 1617535"/>
                      <a:gd name="connsiteY14" fmla="*/ 849703 h 868946"/>
                      <a:gd name="connsiteX15" fmla="*/ 945987 w 1617535"/>
                      <a:gd name="connsiteY15" fmla="*/ 772728 h 868946"/>
                      <a:gd name="connsiteX16" fmla="*/ 888265 w 1617535"/>
                      <a:gd name="connsiteY16" fmla="*/ 734240 h 868946"/>
                      <a:gd name="connsiteX17" fmla="*/ 772823 w 1617535"/>
                      <a:gd name="connsiteY17" fmla="*/ 638021 h 868946"/>
                      <a:gd name="connsiteX18" fmla="*/ 157130 w 1617535"/>
                      <a:gd name="connsiteY18" fmla="*/ 561046 h 868946"/>
                      <a:gd name="connsiteX19" fmla="*/ 99409 w 1617535"/>
                      <a:gd name="connsiteY19" fmla="*/ 522558 h 868946"/>
                      <a:gd name="connsiteX20" fmla="*/ 60928 w 1617535"/>
                      <a:gd name="connsiteY20" fmla="*/ 464827 h 868946"/>
                      <a:gd name="connsiteX21" fmla="*/ 22447 w 1617535"/>
                      <a:gd name="connsiteY21" fmla="*/ 195414 h 8689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1617535" h="868946">
                        <a:moveTo>
                          <a:pt x="22447" y="195414"/>
                        </a:moveTo>
                        <a:cubicBezTo>
                          <a:pt x="44894" y="144097"/>
                          <a:pt x="177493" y="165987"/>
                          <a:pt x="195611" y="156927"/>
                        </a:cubicBezTo>
                        <a:cubicBezTo>
                          <a:pt x="460244" y="24587"/>
                          <a:pt x="209153" y="113924"/>
                          <a:pt x="368775" y="60708"/>
                        </a:cubicBezTo>
                        <a:cubicBezTo>
                          <a:pt x="381602" y="41464"/>
                          <a:pt x="384128" y="2977"/>
                          <a:pt x="407255" y="2977"/>
                        </a:cubicBezTo>
                        <a:cubicBezTo>
                          <a:pt x="511119" y="2977"/>
                          <a:pt x="686471" y="48738"/>
                          <a:pt x="811304" y="79952"/>
                        </a:cubicBezTo>
                        <a:cubicBezTo>
                          <a:pt x="1008067" y="211149"/>
                          <a:pt x="682808" y="0"/>
                          <a:pt x="965227" y="156927"/>
                        </a:cubicBezTo>
                        <a:cubicBezTo>
                          <a:pt x="993260" y="172503"/>
                          <a:pt x="1014489" y="198497"/>
                          <a:pt x="1042189" y="214658"/>
                        </a:cubicBezTo>
                        <a:cubicBezTo>
                          <a:pt x="1100814" y="248862"/>
                          <a:pt x="1234729" y="316561"/>
                          <a:pt x="1311554" y="330121"/>
                        </a:cubicBezTo>
                        <a:cubicBezTo>
                          <a:pt x="1381315" y="342434"/>
                          <a:pt x="1452651" y="342950"/>
                          <a:pt x="1523199" y="349364"/>
                        </a:cubicBezTo>
                        <a:cubicBezTo>
                          <a:pt x="1546724" y="396424"/>
                          <a:pt x="1569597" y="433109"/>
                          <a:pt x="1580920" y="484071"/>
                        </a:cubicBezTo>
                        <a:cubicBezTo>
                          <a:pt x="1589383" y="522161"/>
                          <a:pt x="1593747" y="561046"/>
                          <a:pt x="1600160" y="599534"/>
                        </a:cubicBezTo>
                        <a:cubicBezTo>
                          <a:pt x="1593747" y="676509"/>
                          <a:pt x="1617535" y="762447"/>
                          <a:pt x="1580920" y="830459"/>
                        </a:cubicBezTo>
                        <a:cubicBezTo>
                          <a:pt x="1562427" y="864809"/>
                          <a:pt x="1504147" y="844546"/>
                          <a:pt x="1465477" y="849703"/>
                        </a:cubicBezTo>
                        <a:cubicBezTo>
                          <a:pt x="1407910" y="857380"/>
                          <a:pt x="1350035" y="862532"/>
                          <a:pt x="1292314" y="868946"/>
                        </a:cubicBezTo>
                        <a:cubicBezTo>
                          <a:pt x="1215352" y="862532"/>
                          <a:pt x="1137980" y="859911"/>
                          <a:pt x="1061429" y="849703"/>
                        </a:cubicBezTo>
                        <a:cubicBezTo>
                          <a:pt x="988973" y="840041"/>
                          <a:pt x="1003180" y="820397"/>
                          <a:pt x="945987" y="772728"/>
                        </a:cubicBezTo>
                        <a:cubicBezTo>
                          <a:pt x="928223" y="757922"/>
                          <a:pt x="906029" y="749046"/>
                          <a:pt x="888265" y="734240"/>
                        </a:cubicBezTo>
                        <a:cubicBezTo>
                          <a:pt x="740115" y="610761"/>
                          <a:pt x="916137" y="733582"/>
                          <a:pt x="772823" y="638021"/>
                        </a:cubicBezTo>
                        <a:cubicBezTo>
                          <a:pt x="689480" y="387946"/>
                          <a:pt x="785713" y="616520"/>
                          <a:pt x="157130" y="561046"/>
                        </a:cubicBezTo>
                        <a:cubicBezTo>
                          <a:pt x="134094" y="559013"/>
                          <a:pt x="118649" y="535387"/>
                          <a:pt x="99409" y="522558"/>
                        </a:cubicBezTo>
                        <a:cubicBezTo>
                          <a:pt x="86582" y="503314"/>
                          <a:pt x="70319" y="485961"/>
                          <a:pt x="60928" y="464827"/>
                        </a:cubicBezTo>
                        <a:cubicBezTo>
                          <a:pt x="10278" y="350845"/>
                          <a:pt x="0" y="246731"/>
                          <a:pt x="22447" y="195414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solidFill>
                      <a:schemeClr val="accent6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" name="Freeform 104"/>
                  <p:cNvSpPr/>
                  <p:nvPr/>
                </p:nvSpPr>
                <p:spPr>
                  <a:xfrm>
                    <a:off x="8406559" y="5444397"/>
                    <a:ext cx="431029" cy="215882"/>
                  </a:xfrm>
                  <a:custGeom>
                    <a:avLst/>
                    <a:gdLst>
                      <a:gd name="connsiteX0" fmla="*/ 0 w 1577045"/>
                      <a:gd name="connsiteY0" fmla="*/ 404119 h 673532"/>
                      <a:gd name="connsiteX1" fmla="*/ 19241 w 1577045"/>
                      <a:gd name="connsiteY1" fmla="*/ 307901 h 673532"/>
                      <a:gd name="connsiteX2" fmla="*/ 38481 w 1577045"/>
                      <a:gd name="connsiteY2" fmla="*/ 250169 h 673532"/>
                      <a:gd name="connsiteX3" fmla="*/ 96202 w 1577045"/>
                      <a:gd name="connsiteY3" fmla="*/ 96219 h 673532"/>
                      <a:gd name="connsiteX4" fmla="*/ 153923 w 1577045"/>
                      <a:gd name="connsiteY4" fmla="*/ 76975 h 673532"/>
                      <a:gd name="connsiteX5" fmla="*/ 211645 w 1577045"/>
                      <a:gd name="connsiteY5" fmla="*/ 38488 h 673532"/>
                      <a:gd name="connsiteX6" fmla="*/ 307847 w 1577045"/>
                      <a:gd name="connsiteY6" fmla="*/ 0 h 673532"/>
                      <a:gd name="connsiteX7" fmla="*/ 1385309 w 1577045"/>
                      <a:gd name="connsiteY7" fmla="*/ 19244 h 673532"/>
                      <a:gd name="connsiteX8" fmla="*/ 1500751 w 1577045"/>
                      <a:gd name="connsiteY8" fmla="*/ 96219 h 673532"/>
                      <a:gd name="connsiteX9" fmla="*/ 1519992 w 1577045"/>
                      <a:gd name="connsiteY9" fmla="*/ 519582 h 673532"/>
                      <a:gd name="connsiteX10" fmla="*/ 1462271 w 1577045"/>
                      <a:gd name="connsiteY10" fmla="*/ 538826 h 673532"/>
                      <a:gd name="connsiteX11" fmla="*/ 1289107 w 1577045"/>
                      <a:gd name="connsiteY11" fmla="*/ 615801 h 673532"/>
                      <a:gd name="connsiteX12" fmla="*/ 1212145 w 1577045"/>
                      <a:gd name="connsiteY12" fmla="*/ 654289 h 673532"/>
                      <a:gd name="connsiteX13" fmla="*/ 1135184 w 1577045"/>
                      <a:gd name="connsiteY13" fmla="*/ 673532 h 673532"/>
                      <a:gd name="connsiteX14" fmla="*/ 808097 w 1577045"/>
                      <a:gd name="connsiteY14" fmla="*/ 654289 h 673532"/>
                      <a:gd name="connsiteX15" fmla="*/ 750376 w 1577045"/>
                      <a:gd name="connsiteY15" fmla="*/ 635045 h 673532"/>
                      <a:gd name="connsiteX16" fmla="*/ 711895 w 1577045"/>
                      <a:gd name="connsiteY16" fmla="*/ 577313 h 673532"/>
                      <a:gd name="connsiteX17" fmla="*/ 596453 w 1577045"/>
                      <a:gd name="connsiteY17" fmla="*/ 500338 h 673532"/>
                      <a:gd name="connsiteX18" fmla="*/ 327087 w 1577045"/>
                      <a:gd name="connsiteY18" fmla="*/ 519582 h 673532"/>
                      <a:gd name="connsiteX19" fmla="*/ 211645 w 1577045"/>
                      <a:gd name="connsiteY19" fmla="*/ 558070 h 673532"/>
                      <a:gd name="connsiteX20" fmla="*/ 96202 w 1577045"/>
                      <a:gd name="connsiteY20" fmla="*/ 538826 h 673532"/>
                      <a:gd name="connsiteX21" fmla="*/ 76962 w 1577045"/>
                      <a:gd name="connsiteY21" fmla="*/ 481095 h 673532"/>
                      <a:gd name="connsiteX22" fmla="*/ 57721 w 1577045"/>
                      <a:gd name="connsiteY22" fmla="*/ 115463 h 6735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1577045" h="673532">
                        <a:moveTo>
                          <a:pt x="0" y="404119"/>
                        </a:moveTo>
                        <a:cubicBezTo>
                          <a:pt x="6414" y="372046"/>
                          <a:pt x="11309" y="339632"/>
                          <a:pt x="19241" y="307901"/>
                        </a:cubicBezTo>
                        <a:cubicBezTo>
                          <a:pt x="24160" y="288222"/>
                          <a:pt x="33562" y="269848"/>
                          <a:pt x="38481" y="250169"/>
                        </a:cubicBezTo>
                        <a:cubicBezTo>
                          <a:pt x="52169" y="195408"/>
                          <a:pt x="46712" y="135818"/>
                          <a:pt x="96202" y="96219"/>
                        </a:cubicBezTo>
                        <a:cubicBezTo>
                          <a:pt x="112038" y="83548"/>
                          <a:pt x="135783" y="86046"/>
                          <a:pt x="153923" y="76975"/>
                        </a:cubicBezTo>
                        <a:cubicBezTo>
                          <a:pt x="174606" y="66632"/>
                          <a:pt x="190962" y="48831"/>
                          <a:pt x="211645" y="38488"/>
                        </a:cubicBezTo>
                        <a:cubicBezTo>
                          <a:pt x="242536" y="23040"/>
                          <a:pt x="275780" y="12829"/>
                          <a:pt x="307847" y="0"/>
                        </a:cubicBezTo>
                        <a:lnTo>
                          <a:pt x="1385309" y="19244"/>
                        </a:lnTo>
                        <a:cubicBezTo>
                          <a:pt x="1431410" y="22962"/>
                          <a:pt x="1500751" y="96219"/>
                          <a:pt x="1500751" y="96219"/>
                        </a:cubicBezTo>
                        <a:cubicBezTo>
                          <a:pt x="1557826" y="267474"/>
                          <a:pt x="1577045" y="277060"/>
                          <a:pt x="1519992" y="519582"/>
                        </a:cubicBezTo>
                        <a:cubicBezTo>
                          <a:pt x="1515348" y="539325"/>
                          <a:pt x="1481511" y="532411"/>
                          <a:pt x="1462271" y="538826"/>
                        </a:cubicBezTo>
                        <a:cubicBezTo>
                          <a:pt x="1319091" y="646229"/>
                          <a:pt x="1457604" y="559625"/>
                          <a:pt x="1289107" y="615801"/>
                        </a:cubicBezTo>
                        <a:cubicBezTo>
                          <a:pt x="1261896" y="624873"/>
                          <a:pt x="1239001" y="644216"/>
                          <a:pt x="1212145" y="654289"/>
                        </a:cubicBezTo>
                        <a:cubicBezTo>
                          <a:pt x="1187386" y="663575"/>
                          <a:pt x="1160838" y="667118"/>
                          <a:pt x="1135184" y="673532"/>
                        </a:cubicBezTo>
                        <a:cubicBezTo>
                          <a:pt x="1026155" y="667118"/>
                          <a:pt x="916772" y="665158"/>
                          <a:pt x="808097" y="654289"/>
                        </a:cubicBezTo>
                        <a:cubicBezTo>
                          <a:pt x="787916" y="652271"/>
                          <a:pt x="766212" y="647716"/>
                          <a:pt x="750376" y="635045"/>
                        </a:cubicBezTo>
                        <a:cubicBezTo>
                          <a:pt x="732318" y="620596"/>
                          <a:pt x="729299" y="592544"/>
                          <a:pt x="711895" y="577313"/>
                        </a:cubicBezTo>
                        <a:cubicBezTo>
                          <a:pt x="677091" y="546854"/>
                          <a:pt x="596453" y="500338"/>
                          <a:pt x="596453" y="500338"/>
                        </a:cubicBezTo>
                        <a:cubicBezTo>
                          <a:pt x="506664" y="506753"/>
                          <a:pt x="416108" y="506226"/>
                          <a:pt x="327087" y="519582"/>
                        </a:cubicBezTo>
                        <a:cubicBezTo>
                          <a:pt x="286973" y="525600"/>
                          <a:pt x="211645" y="558070"/>
                          <a:pt x="211645" y="558070"/>
                        </a:cubicBezTo>
                        <a:cubicBezTo>
                          <a:pt x="173164" y="551655"/>
                          <a:pt x="130072" y="558184"/>
                          <a:pt x="96202" y="538826"/>
                        </a:cubicBezTo>
                        <a:cubicBezTo>
                          <a:pt x="78591" y="528761"/>
                          <a:pt x="80046" y="501143"/>
                          <a:pt x="76962" y="481095"/>
                        </a:cubicBezTo>
                        <a:cubicBezTo>
                          <a:pt x="51977" y="318667"/>
                          <a:pt x="57721" y="274804"/>
                          <a:pt x="57721" y="115463"/>
                        </a:cubicBezTo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solidFill>
                      <a:schemeClr val="accent6">
                        <a:lumMod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" name="Freeform 9"/>
                  <p:cNvSpPr/>
                  <p:nvPr/>
                </p:nvSpPr>
                <p:spPr>
                  <a:xfrm>
                    <a:off x="8003173" y="5253550"/>
                    <a:ext cx="277659" cy="406729"/>
                  </a:xfrm>
                  <a:custGeom>
                    <a:avLst/>
                    <a:gdLst>
                      <a:gd name="connsiteX0" fmla="*/ 423289 w 854872"/>
                      <a:gd name="connsiteY0" fmla="*/ 712019 h 788995"/>
                      <a:gd name="connsiteX1" fmla="*/ 365568 w 854872"/>
                      <a:gd name="connsiteY1" fmla="*/ 596557 h 788995"/>
                      <a:gd name="connsiteX2" fmla="*/ 346327 w 854872"/>
                      <a:gd name="connsiteY2" fmla="*/ 519582 h 788995"/>
                      <a:gd name="connsiteX3" fmla="*/ 250125 w 854872"/>
                      <a:gd name="connsiteY3" fmla="*/ 481094 h 788995"/>
                      <a:gd name="connsiteX4" fmla="*/ 192404 w 854872"/>
                      <a:gd name="connsiteY4" fmla="*/ 423363 h 788995"/>
                      <a:gd name="connsiteX5" fmla="*/ 0 w 854872"/>
                      <a:gd name="connsiteY5" fmla="*/ 384875 h 788995"/>
                      <a:gd name="connsiteX6" fmla="*/ 19241 w 854872"/>
                      <a:gd name="connsiteY6" fmla="*/ 96219 h 788995"/>
                      <a:gd name="connsiteX7" fmla="*/ 57721 w 854872"/>
                      <a:gd name="connsiteY7" fmla="*/ 38487 h 788995"/>
                      <a:gd name="connsiteX8" fmla="*/ 173164 w 854872"/>
                      <a:gd name="connsiteY8" fmla="*/ 0 h 788995"/>
                      <a:gd name="connsiteX9" fmla="*/ 365568 w 854872"/>
                      <a:gd name="connsiteY9" fmla="*/ 19244 h 788995"/>
                      <a:gd name="connsiteX10" fmla="*/ 442529 w 854872"/>
                      <a:gd name="connsiteY10" fmla="*/ 134706 h 788995"/>
                      <a:gd name="connsiteX11" fmla="*/ 557972 w 854872"/>
                      <a:gd name="connsiteY11" fmla="*/ 211681 h 788995"/>
                      <a:gd name="connsiteX12" fmla="*/ 673414 w 854872"/>
                      <a:gd name="connsiteY12" fmla="*/ 288656 h 788995"/>
                      <a:gd name="connsiteX13" fmla="*/ 788857 w 854872"/>
                      <a:gd name="connsiteY13" fmla="*/ 346388 h 788995"/>
                      <a:gd name="connsiteX14" fmla="*/ 827337 w 854872"/>
                      <a:gd name="connsiteY14" fmla="*/ 461850 h 788995"/>
                      <a:gd name="connsiteX15" fmla="*/ 846578 w 854872"/>
                      <a:gd name="connsiteY15" fmla="*/ 519582 h 788995"/>
                      <a:gd name="connsiteX16" fmla="*/ 827337 w 854872"/>
                      <a:gd name="connsiteY16" fmla="*/ 692776 h 788995"/>
                      <a:gd name="connsiteX17" fmla="*/ 654174 w 854872"/>
                      <a:gd name="connsiteY17" fmla="*/ 788995 h 788995"/>
                      <a:gd name="connsiteX18" fmla="*/ 519491 w 854872"/>
                      <a:gd name="connsiteY18" fmla="*/ 769751 h 788995"/>
                      <a:gd name="connsiteX19" fmla="*/ 481010 w 854872"/>
                      <a:gd name="connsiteY19" fmla="*/ 712019 h 788995"/>
                      <a:gd name="connsiteX20" fmla="*/ 423289 w 854872"/>
                      <a:gd name="connsiteY20" fmla="*/ 654288 h 7889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854872" h="788995">
                        <a:moveTo>
                          <a:pt x="423289" y="712019"/>
                        </a:moveTo>
                        <a:cubicBezTo>
                          <a:pt x="404049" y="673532"/>
                          <a:pt x="381546" y="636509"/>
                          <a:pt x="365568" y="596557"/>
                        </a:cubicBezTo>
                        <a:cubicBezTo>
                          <a:pt x="355747" y="572000"/>
                          <a:pt x="365027" y="538285"/>
                          <a:pt x="346327" y="519582"/>
                        </a:cubicBezTo>
                        <a:cubicBezTo>
                          <a:pt x="321907" y="495158"/>
                          <a:pt x="282192" y="493923"/>
                          <a:pt x="250125" y="481094"/>
                        </a:cubicBezTo>
                        <a:cubicBezTo>
                          <a:pt x="230885" y="461850"/>
                          <a:pt x="217802" y="433133"/>
                          <a:pt x="192404" y="423363"/>
                        </a:cubicBezTo>
                        <a:cubicBezTo>
                          <a:pt x="131360" y="399880"/>
                          <a:pt x="0" y="384875"/>
                          <a:pt x="0" y="384875"/>
                        </a:cubicBezTo>
                        <a:cubicBezTo>
                          <a:pt x="6414" y="288656"/>
                          <a:pt x="3390" y="191340"/>
                          <a:pt x="19241" y="96219"/>
                        </a:cubicBezTo>
                        <a:cubicBezTo>
                          <a:pt x="23042" y="73407"/>
                          <a:pt x="38110" y="50746"/>
                          <a:pt x="57721" y="38487"/>
                        </a:cubicBezTo>
                        <a:cubicBezTo>
                          <a:pt x="92117" y="16986"/>
                          <a:pt x="173164" y="0"/>
                          <a:pt x="173164" y="0"/>
                        </a:cubicBezTo>
                        <a:cubicBezTo>
                          <a:pt x="237299" y="6415"/>
                          <a:pt x="302764" y="4748"/>
                          <a:pt x="365568" y="19244"/>
                        </a:cubicBezTo>
                        <a:cubicBezTo>
                          <a:pt x="475252" y="44560"/>
                          <a:pt x="383419" y="67140"/>
                          <a:pt x="442529" y="134706"/>
                        </a:cubicBezTo>
                        <a:cubicBezTo>
                          <a:pt x="472982" y="169516"/>
                          <a:pt x="519491" y="186023"/>
                          <a:pt x="557972" y="211681"/>
                        </a:cubicBezTo>
                        <a:lnTo>
                          <a:pt x="673414" y="288656"/>
                        </a:lnTo>
                        <a:cubicBezTo>
                          <a:pt x="753073" y="315214"/>
                          <a:pt x="714261" y="296649"/>
                          <a:pt x="788857" y="346388"/>
                        </a:cubicBezTo>
                        <a:lnTo>
                          <a:pt x="827337" y="461850"/>
                        </a:lnTo>
                        <a:lnTo>
                          <a:pt x="846578" y="519582"/>
                        </a:lnTo>
                        <a:cubicBezTo>
                          <a:pt x="840164" y="577313"/>
                          <a:pt x="854872" y="641631"/>
                          <a:pt x="827337" y="692776"/>
                        </a:cubicBezTo>
                        <a:cubicBezTo>
                          <a:pt x="798393" y="746539"/>
                          <a:pt x="710441" y="770236"/>
                          <a:pt x="654174" y="788995"/>
                        </a:cubicBezTo>
                        <a:cubicBezTo>
                          <a:pt x="609280" y="782580"/>
                          <a:pt x="560931" y="788172"/>
                          <a:pt x="519491" y="769751"/>
                        </a:cubicBezTo>
                        <a:cubicBezTo>
                          <a:pt x="498358" y="760357"/>
                          <a:pt x="495814" y="729787"/>
                          <a:pt x="481010" y="712019"/>
                        </a:cubicBezTo>
                        <a:cubicBezTo>
                          <a:pt x="463591" y="691112"/>
                          <a:pt x="423289" y="654288"/>
                          <a:pt x="423289" y="654288"/>
                        </a:cubicBezTo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solidFill>
                      <a:schemeClr val="accent6">
                        <a:lumMod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" name="Freeform 106"/>
                  <p:cNvSpPr/>
                  <p:nvPr/>
                </p:nvSpPr>
                <p:spPr>
                  <a:xfrm rot="15025619">
                    <a:off x="8402479" y="5490183"/>
                    <a:ext cx="224423" cy="406729"/>
                  </a:xfrm>
                  <a:custGeom>
                    <a:avLst/>
                    <a:gdLst>
                      <a:gd name="connsiteX0" fmla="*/ 423289 w 854872"/>
                      <a:gd name="connsiteY0" fmla="*/ 712019 h 788995"/>
                      <a:gd name="connsiteX1" fmla="*/ 365568 w 854872"/>
                      <a:gd name="connsiteY1" fmla="*/ 596557 h 788995"/>
                      <a:gd name="connsiteX2" fmla="*/ 346327 w 854872"/>
                      <a:gd name="connsiteY2" fmla="*/ 519582 h 788995"/>
                      <a:gd name="connsiteX3" fmla="*/ 250125 w 854872"/>
                      <a:gd name="connsiteY3" fmla="*/ 481094 h 788995"/>
                      <a:gd name="connsiteX4" fmla="*/ 192404 w 854872"/>
                      <a:gd name="connsiteY4" fmla="*/ 423363 h 788995"/>
                      <a:gd name="connsiteX5" fmla="*/ 0 w 854872"/>
                      <a:gd name="connsiteY5" fmla="*/ 384875 h 788995"/>
                      <a:gd name="connsiteX6" fmla="*/ 19241 w 854872"/>
                      <a:gd name="connsiteY6" fmla="*/ 96219 h 788995"/>
                      <a:gd name="connsiteX7" fmla="*/ 57721 w 854872"/>
                      <a:gd name="connsiteY7" fmla="*/ 38487 h 788995"/>
                      <a:gd name="connsiteX8" fmla="*/ 173164 w 854872"/>
                      <a:gd name="connsiteY8" fmla="*/ 0 h 788995"/>
                      <a:gd name="connsiteX9" fmla="*/ 365568 w 854872"/>
                      <a:gd name="connsiteY9" fmla="*/ 19244 h 788995"/>
                      <a:gd name="connsiteX10" fmla="*/ 442529 w 854872"/>
                      <a:gd name="connsiteY10" fmla="*/ 134706 h 788995"/>
                      <a:gd name="connsiteX11" fmla="*/ 557972 w 854872"/>
                      <a:gd name="connsiteY11" fmla="*/ 211681 h 788995"/>
                      <a:gd name="connsiteX12" fmla="*/ 673414 w 854872"/>
                      <a:gd name="connsiteY12" fmla="*/ 288656 h 788995"/>
                      <a:gd name="connsiteX13" fmla="*/ 788857 w 854872"/>
                      <a:gd name="connsiteY13" fmla="*/ 346388 h 788995"/>
                      <a:gd name="connsiteX14" fmla="*/ 827337 w 854872"/>
                      <a:gd name="connsiteY14" fmla="*/ 461850 h 788995"/>
                      <a:gd name="connsiteX15" fmla="*/ 846578 w 854872"/>
                      <a:gd name="connsiteY15" fmla="*/ 519582 h 788995"/>
                      <a:gd name="connsiteX16" fmla="*/ 827337 w 854872"/>
                      <a:gd name="connsiteY16" fmla="*/ 692776 h 788995"/>
                      <a:gd name="connsiteX17" fmla="*/ 654174 w 854872"/>
                      <a:gd name="connsiteY17" fmla="*/ 788995 h 788995"/>
                      <a:gd name="connsiteX18" fmla="*/ 519491 w 854872"/>
                      <a:gd name="connsiteY18" fmla="*/ 769751 h 788995"/>
                      <a:gd name="connsiteX19" fmla="*/ 481010 w 854872"/>
                      <a:gd name="connsiteY19" fmla="*/ 712019 h 788995"/>
                      <a:gd name="connsiteX20" fmla="*/ 423289 w 854872"/>
                      <a:gd name="connsiteY20" fmla="*/ 654288 h 7889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854872" h="788995">
                        <a:moveTo>
                          <a:pt x="423289" y="712019"/>
                        </a:moveTo>
                        <a:cubicBezTo>
                          <a:pt x="404049" y="673532"/>
                          <a:pt x="381546" y="636509"/>
                          <a:pt x="365568" y="596557"/>
                        </a:cubicBezTo>
                        <a:cubicBezTo>
                          <a:pt x="355747" y="572000"/>
                          <a:pt x="365027" y="538285"/>
                          <a:pt x="346327" y="519582"/>
                        </a:cubicBezTo>
                        <a:cubicBezTo>
                          <a:pt x="321907" y="495158"/>
                          <a:pt x="282192" y="493923"/>
                          <a:pt x="250125" y="481094"/>
                        </a:cubicBezTo>
                        <a:cubicBezTo>
                          <a:pt x="230885" y="461850"/>
                          <a:pt x="217802" y="433133"/>
                          <a:pt x="192404" y="423363"/>
                        </a:cubicBezTo>
                        <a:cubicBezTo>
                          <a:pt x="131360" y="399880"/>
                          <a:pt x="0" y="384875"/>
                          <a:pt x="0" y="384875"/>
                        </a:cubicBezTo>
                        <a:cubicBezTo>
                          <a:pt x="6414" y="288656"/>
                          <a:pt x="3390" y="191340"/>
                          <a:pt x="19241" y="96219"/>
                        </a:cubicBezTo>
                        <a:cubicBezTo>
                          <a:pt x="23042" y="73407"/>
                          <a:pt x="38110" y="50746"/>
                          <a:pt x="57721" y="38487"/>
                        </a:cubicBezTo>
                        <a:cubicBezTo>
                          <a:pt x="92117" y="16986"/>
                          <a:pt x="173164" y="0"/>
                          <a:pt x="173164" y="0"/>
                        </a:cubicBezTo>
                        <a:cubicBezTo>
                          <a:pt x="237299" y="6415"/>
                          <a:pt x="302764" y="4748"/>
                          <a:pt x="365568" y="19244"/>
                        </a:cubicBezTo>
                        <a:cubicBezTo>
                          <a:pt x="475252" y="44560"/>
                          <a:pt x="383419" y="67140"/>
                          <a:pt x="442529" y="134706"/>
                        </a:cubicBezTo>
                        <a:cubicBezTo>
                          <a:pt x="472982" y="169516"/>
                          <a:pt x="519491" y="186023"/>
                          <a:pt x="557972" y="211681"/>
                        </a:cubicBezTo>
                        <a:lnTo>
                          <a:pt x="673414" y="288656"/>
                        </a:lnTo>
                        <a:cubicBezTo>
                          <a:pt x="753073" y="315214"/>
                          <a:pt x="714261" y="296649"/>
                          <a:pt x="788857" y="346388"/>
                        </a:cubicBezTo>
                        <a:lnTo>
                          <a:pt x="827337" y="461850"/>
                        </a:lnTo>
                        <a:lnTo>
                          <a:pt x="846578" y="519582"/>
                        </a:lnTo>
                        <a:cubicBezTo>
                          <a:pt x="840164" y="577313"/>
                          <a:pt x="854872" y="641631"/>
                          <a:pt x="827337" y="692776"/>
                        </a:cubicBezTo>
                        <a:cubicBezTo>
                          <a:pt x="798393" y="746539"/>
                          <a:pt x="710441" y="770236"/>
                          <a:pt x="654174" y="788995"/>
                        </a:cubicBezTo>
                        <a:cubicBezTo>
                          <a:pt x="609280" y="782580"/>
                          <a:pt x="560931" y="788172"/>
                          <a:pt x="519491" y="769751"/>
                        </a:cubicBezTo>
                        <a:cubicBezTo>
                          <a:pt x="498358" y="760357"/>
                          <a:pt x="495814" y="729787"/>
                          <a:pt x="481010" y="712019"/>
                        </a:cubicBezTo>
                        <a:cubicBezTo>
                          <a:pt x="463591" y="691112"/>
                          <a:pt x="423289" y="654288"/>
                          <a:pt x="423289" y="654288"/>
                        </a:cubicBezTo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solidFill>
                      <a:schemeClr val="accent6">
                        <a:lumMod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02" name="TextBox 101"/>
                <p:cNvSpPr txBox="1"/>
                <p:nvPr/>
              </p:nvSpPr>
              <p:spPr>
                <a:xfrm>
                  <a:off x="7292230" y="3186780"/>
                  <a:ext cx="685466" cy="31596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b="1" dirty="0" smtClean="0"/>
                    <a:t>+</a:t>
                  </a:r>
                  <a:endParaRPr lang="en-US" sz="4000" b="1" dirty="0"/>
                </a:p>
              </p:txBody>
            </p:sp>
          </p:grpSp>
          <p:pic>
            <p:nvPicPr>
              <p:cNvPr id="96" name="Picture 9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51360" y="1672586"/>
                <a:ext cx="1429833" cy="1803338"/>
              </a:xfrm>
              <a:prstGeom prst="rect">
                <a:avLst/>
              </a:prstGeom>
            </p:spPr>
          </p:pic>
        </p:grpSp>
        <p:grpSp>
          <p:nvGrpSpPr>
            <p:cNvPr id="108" name="Group 107"/>
            <p:cNvGrpSpPr/>
            <p:nvPr/>
          </p:nvGrpSpPr>
          <p:grpSpPr>
            <a:xfrm>
              <a:off x="4130413" y="4010000"/>
              <a:ext cx="5280475" cy="1840620"/>
              <a:chOff x="-591201" y="1672586"/>
              <a:chExt cx="9648953" cy="3963892"/>
            </a:xfrm>
          </p:grpSpPr>
          <p:grpSp>
            <p:nvGrpSpPr>
              <p:cNvPr id="109" name="Group 19"/>
              <p:cNvGrpSpPr/>
              <p:nvPr/>
            </p:nvGrpSpPr>
            <p:grpSpPr>
              <a:xfrm>
                <a:off x="-591201" y="1672586"/>
                <a:ext cx="6534064" cy="3963890"/>
                <a:chOff x="1287461" y="2382576"/>
                <a:chExt cx="6534064" cy="3963890"/>
              </a:xfrm>
            </p:grpSpPr>
            <p:pic>
              <p:nvPicPr>
                <p:cNvPr id="113" name="Picture 112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87461" y="2382576"/>
                  <a:ext cx="1429837" cy="1803338"/>
                </a:xfrm>
                <a:prstGeom prst="rect">
                  <a:avLst/>
                </a:prstGeom>
              </p:spPr>
            </p:pic>
            <p:pic>
              <p:nvPicPr>
                <p:cNvPr id="114" name="Picture 11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640142" y="2382576"/>
                  <a:ext cx="1429832" cy="1803339"/>
                </a:xfrm>
                <a:prstGeom prst="rect">
                  <a:avLst/>
                </a:prstGeom>
              </p:spPr>
            </p:pic>
            <p:grpSp>
              <p:nvGrpSpPr>
                <p:cNvPr id="115" name="Group 14"/>
                <p:cNvGrpSpPr/>
                <p:nvPr/>
              </p:nvGrpSpPr>
              <p:grpSpPr>
                <a:xfrm>
                  <a:off x="6547079" y="3454669"/>
                  <a:ext cx="1274446" cy="579983"/>
                  <a:chOff x="6340884" y="5253550"/>
                  <a:chExt cx="1274446" cy="579983"/>
                </a:xfrm>
              </p:grpSpPr>
              <p:sp>
                <p:nvSpPr>
                  <p:cNvPr id="117" name="Freeform 116"/>
                  <p:cNvSpPr/>
                  <p:nvPr/>
                </p:nvSpPr>
                <p:spPr>
                  <a:xfrm>
                    <a:off x="6340884" y="5253550"/>
                    <a:ext cx="324741" cy="439998"/>
                  </a:xfrm>
                  <a:custGeom>
                    <a:avLst/>
                    <a:gdLst>
                      <a:gd name="connsiteX0" fmla="*/ 716366 w 1235097"/>
                      <a:gd name="connsiteY0" fmla="*/ 153950 h 1325211"/>
                      <a:gd name="connsiteX1" fmla="*/ 697126 w 1235097"/>
                      <a:gd name="connsiteY1" fmla="*/ 269413 h 1325211"/>
                      <a:gd name="connsiteX2" fmla="*/ 620164 w 1235097"/>
                      <a:gd name="connsiteY2" fmla="*/ 327144 h 1325211"/>
                      <a:gd name="connsiteX3" fmla="*/ 562443 w 1235097"/>
                      <a:gd name="connsiteY3" fmla="*/ 384875 h 1325211"/>
                      <a:gd name="connsiteX4" fmla="*/ 447001 w 1235097"/>
                      <a:gd name="connsiteY4" fmla="*/ 481094 h 1325211"/>
                      <a:gd name="connsiteX5" fmla="*/ 331558 w 1235097"/>
                      <a:gd name="connsiteY5" fmla="*/ 577313 h 1325211"/>
                      <a:gd name="connsiteX6" fmla="*/ 158395 w 1235097"/>
                      <a:gd name="connsiteY6" fmla="*/ 731263 h 1325211"/>
                      <a:gd name="connsiteX7" fmla="*/ 119914 w 1235097"/>
                      <a:gd name="connsiteY7" fmla="*/ 788995 h 1325211"/>
                      <a:gd name="connsiteX8" fmla="*/ 42952 w 1235097"/>
                      <a:gd name="connsiteY8" fmla="*/ 865970 h 1325211"/>
                      <a:gd name="connsiteX9" fmla="*/ 62193 w 1235097"/>
                      <a:gd name="connsiteY9" fmla="*/ 1058407 h 1325211"/>
                      <a:gd name="connsiteX10" fmla="*/ 735607 w 1235097"/>
                      <a:gd name="connsiteY10" fmla="*/ 981432 h 1325211"/>
                      <a:gd name="connsiteX11" fmla="*/ 793328 w 1235097"/>
                      <a:gd name="connsiteY11" fmla="*/ 962189 h 1325211"/>
                      <a:gd name="connsiteX12" fmla="*/ 889530 w 1235097"/>
                      <a:gd name="connsiteY12" fmla="*/ 808238 h 1325211"/>
                      <a:gd name="connsiteX13" fmla="*/ 908770 w 1235097"/>
                      <a:gd name="connsiteY13" fmla="*/ 750507 h 1325211"/>
                      <a:gd name="connsiteX14" fmla="*/ 985732 w 1235097"/>
                      <a:gd name="connsiteY14" fmla="*/ 635044 h 1325211"/>
                      <a:gd name="connsiteX15" fmla="*/ 1081934 w 1235097"/>
                      <a:gd name="connsiteY15" fmla="*/ 461850 h 1325211"/>
                      <a:gd name="connsiteX16" fmla="*/ 1120415 w 1235097"/>
                      <a:gd name="connsiteY16" fmla="*/ 404119 h 1325211"/>
                      <a:gd name="connsiteX17" fmla="*/ 1139655 w 1235097"/>
                      <a:gd name="connsiteY17" fmla="*/ 346388 h 1325211"/>
                      <a:gd name="connsiteX18" fmla="*/ 1158895 w 1235097"/>
                      <a:gd name="connsiteY18" fmla="*/ 96219 h 1325211"/>
                      <a:gd name="connsiteX19" fmla="*/ 1101174 w 1235097"/>
                      <a:gd name="connsiteY19" fmla="*/ 76975 h 1325211"/>
                      <a:gd name="connsiteX20" fmla="*/ 985732 w 1235097"/>
                      <a:gd name="connsiteY20" fmla="*/ 0 h 1325211"/>
                      <a:gd name="connsiteX21" fmla="*/ 812568 w 1235097"/>
                      <a:gd name="connsiteY21" fmla="*/ 57731 h 1325211"/>
                      <a:gd name="connsiteX22" fmla="*/ 774087 w 1235097"/>
                      <a:gd name="connsiteY22" fmla="*/ 115463 h 1325211"/>
                      <a:gd name="connsiteX23" fmla="*/ 754847 w 1235097"/>
                      <a:gd name="connsiteY23" fmla="*/ 230925 h 1325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1235097" h="1325211">
                        <a:moveTo>
                          <a:pt x="716366" y="153950"/>
                        </a:moveTo>
                        <a:cubicBezTo>
                          <a:pt x="709953" y="192438"/>
                          <a:pt x="716072" y="235303"/>
                          <a:pt x="697126" y="269413"/>
                        </a:cubicBezTo>
                        <a:cubicBezTo>
                          <a:pt x="681554" y="297448"/>
                          <a:pt x="644511" y="306271"/>
                          <a:pt x="620164" y="327144"/>
                        </a:cubicBezTo>
                        <a:cubicBezTo>
                          <a:pt x="599504" y="344855"/>
                          <a:pt x="583347" y="367452"/>
                          <a:pt x="562443" y="384875"/>
                        </a:cubicBezTo>
                        <a:cubicBezTo>
                          <a:pt x="473374" y="459113"/>
                          <a:pt x="531319" y="382706"/>
                          <a:pt x="447001" y="481094"/>
                        </a:cubicBezTo>
                        <a:cubicBezTo>
                          <a:pt x="363134" y="578955"/>
                          <a:pt x="428543" y="544979"/>
                          <a:pt x="331558" y="577313"/>
                        </a:cubicBezTo>
                        <a:cubicBezTo>
                          <a:pt x="199766" y="709129"/>
                          <a:pt x="261398" y="662583"/>
                          <a:pt x="158395" y="731263"/>
                        </a:cubicBezTo>
                        <a:cubicBezTo>
                          <a:pt x="145568" y="750507"/>
                          <a:pt x="137972" y="774546"/>
                          <a:pt x="119914" y="788995"/>
                        </a:cubicBezTo>
                        <a:cubicBezTo>
                          <a:pt x="26623" y="863641"/>
                          <a:pt x="84935" y="740002"/>
                          <a:pt x="42952" y="865970"/>
                        </a:cubicBezTo>
                        <a:cubicBezTo>
                          <a:pt x="49366" y="930116"/>
                          <a:pt x="0" y="1041442"/>
                          <a:pt x="62193" y="1058407"/>
                        </a:cubicBezTo>
                        <a:cubicBezTo>
                          <a:pt x="1040302" y="1325211"/>
                          <a:pt x="488280" y="1146345"/>
                          <a:pt x="735607" y="981432"/>
                        </a:cubicBezTo>
                        <a:cubicBezTo>
                          <a:pt x="752481" y="970181"/>
                          <a:pt x="774088" y="968603"/>
                          <a:pt x="793328" y="962189"/>
                        </a:cubicBezTo>
                        <a:cubicBezTo>
                          <a:pt x="839121" y="824787"/>
                          <a:pt x="798056" y="869233"/>
                          <a:pt x="889530" y="808238"/>
                        </a:cubicBezTo>
                        <a:cubicBezTo>
                          <a:pt x="895943" y="788994"/>
                          <a:pt x="898920" y="768239"/>
                          <a:pt x="908770" y="750507"/>
                        </a:cubicBezTo>
                        <a:cubicBezTo>
                          <a:pt x="931230" y="710072"/>
                          <a:pt x="985732" y="635044"/>
                          <a:pt x="985732" y="635044"/>
                        </a:cubicBezTo>
                        <a:cubicBezTo>
                          <a:pt x="1019596" y="533432"/>
                          <a:pt x="993722" y="594191"/>
                          <a:pt x="1081934" y="461850"/>
                        </a:cubicBezTo>
                        <a:lnTo>
                          <a:pt x="1120415" y="404119"/>
                        </a:lnTo>
                        <a:cubicBezTo>
                          <a:pt x="1126828" y="384875"/>
                          <a:pt x="1130585" y="364531"/>
                          <a:pt x="1139655" y="346388"/>
                        </a:cubicBezTo>
                        <a:cubicBezTo>
                          <a:pt x="1194281" y="237116"/>
                          <a:pt x="1235097" y="305810"/>
                          <a:pt x="1158895" y="96219"/>
                        </a:cubicBezTo>
                        <a:cubicBezTo>
                          <a:pt x="1151965" y="77158"/>
                          <a:pt x="1118902" y="86826"/>
                          <a:pt x="1101174" y="76975"/>
                        </a:cubicBezTo>
                        <a:cubicBezTo>
                          <a:pt x="1060745" y="54511"/>
                          <a:pt x="985732" y="0"/>
                          <a:pt x="985732" y="0"/>
                        </a:cubicBezTo>
                        <a:cubicBezTo>
                          <a:pt x="908333" y="12902"/>
                          <a:pt x="866675" y="3615"/>
                          <a:pt x="812568" y="57731"/>
                        </a:cubicBezTo>
                        <a:cubicBezTo>
                          <a:pt x="796216" y="74086"/>
                          <a:pt x="786914" y="96219"/>
                          <a:pt x="774087" y="115463"/>
                        </a:cubicBezTo>
                        <a:cubicBezTo>
                          <a:pt x="748763" y="191450"/>
                          <a:pt x="754847" y="152910"/>
                          <a:pt x="754847" y="230925"/>
                        </a:cubicBezTo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solidFill>
                      <a:schemeClr val="accent6">
                        <a:lumMod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" name="Freeform 117"/>
                  <p:cNvSpPr/>
                  <p:nvPr/>
                </p:nvSpPr>
                <p:spPr>
                  <a:xfrm>
                    <a:off x="6549244" y="5566791"/>
                    <a:ext cx="509331" cy="266742"/>
                  </a:xfrm>
                  <a:custGeom>
                    <a:avLst/>
                    <a:gdLst>
                      <a:gd name="connsiteX0" fmla="*/ 22447 w 1617535"/>
                      <a:gd name="connsiteY0" fmla="*/ 195414 h 868946"/>
                      <a:gd name="connsiteX1" fmla="*/ 195611 w 1617535"/>
                      <a:gd name="connsiteY1" fmla="*/ 156927 h 868946"/>
                      <a:gd name="connsiteX2" fmla="*/ 368775 w 1617535"/>
                      <a:gd name="connsiteY2" fmla="*/ 60708 h 868946"/>
                      <a:gd name="connsiteX3" fmla="*/ 407255 w 1617535"/>
                      <a:gd name="connsiteY3" fmla="*/ 2977 h 868946"/>
                      <a:gd name="connsiteX4" fmla="*/ 811304 w 1617535"/>
                      <a:gd name="connsiteY4" fmla="*/ 79952 h 868946"/>
                      <a:gd name="connsiteX5" fmla="*/ 965227 w 1617535"/>
                      <a:gd name="connsiteY5" fmla="*/ 156927 h 868946"/>
                      <a:gd name="connsiteX6" fmla="*/ 1042189 w 1617535"/>
                      <a:gd name="connsiteY6" fmla="*/ 214658 h 868946"/>
                      <a:gd name="connsiteX7" fmla="*/ 1311554 w 1617535"/>
                      <a:gd name="connsiteY7" fmla="*/ 330121 h 868946"/>
                      <a:gd name="connsiteX8" fmla="*/ 1523199 w 1617535"/>
                      <a:gd name="connsiteY8" fmla="*/ 349364 h 868946"/>
                      <a:gd name="connsiteX9" fmla="*/ 1580920 w 1617535"/>
                      <a:gd name="connsiteY9" fmla="*/ 484071 h 868946"/>
                      <a:gd name="connsiteX10" fmla="*/ 1600160 w 1617535"/>
                      <a:gd name="connsiteY10" fmla="*/ 599534 h 868946"/>
                      <a:gd name="connsiteX11" fmla="*/ 1580920 w 1617535"/>
                      <a:gd name="connsiteY11" fmla="*/ 830459 h 868946"/>
                      <a:gd name="connsiteX12" fmla="*/ 1465477 w 1617535"/>
                      <a:gd name="connsiteY12" fmla="*/ 849703 h 868946"/>
                      <a:gd name="connsiteX13" fmla="*/ 1292314 w 1617535"/>
                      <a:gd name="connsiteY13" fmla="*/ 868946 h 868946"/>
                      <a:gd name="connsiteX14" fmla="*/ 1061429 w 1617535"/>
                      <a:gd name="connsiteY14" fmla="*/ 849703 h 868946"/>
                      <a:gd name="connsiteX15" fmla="*/ 945987 w 1617535"/>
                      <a:gd name="connsiteY15" fmla="*/ 772728 h 868946"/>
                      <a:gd name="connsiteX16" fmla="*/ 888265 w 1617535"/>
                      <a:gd name="connsiteY16" fmla="*/ 734240 h 868946"/>
                      <a:gd name="connsiteX17" fmla="*/ 772823 w 1617535"/>
                      <a:gd name="connsiteY17" fmla="*/ 638021 h 868946"/>
                      <a:gd name="connsiteX18" fmla="*/ 157130 w 1617535"/>
                      <a:gd name="connsiteY18" fmla="*/ 561046 h 868946"/>
                      <a:gd name="connsiteX19" fmla="*/ 99409 w 1617535"/>
                      <a:gd name="connsiteY19" fmla="*/ 522558 h 868946"/>
                      <a:gd name="connsiteX20" fmla="*/ 60928 w 1617535"/>
                      <a:gd name="connsiteY20" fmla="*/ 464827 h 868946"/>
                      <a:gd name="connsiteX21" fmla="*/ 22447 w 1617535"/>
                      <a:gd name="connsiteY21" fmla="*/ 195414 h 8689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1617535" h="868946">
                        <a:moveTo>
                          <a:pt x="22447" y="195414"/>
                        </a:moveTo>
                        <a:cubicBezTo>
                          <a:pt x="44894" y="144097"/>
                          <a:pt x="177493" y="165987"/>
                          <a:pt x="195611" y="156927"/>
                        </a:cubicBezTo>
                        <a:cubicBezTo>
                          <a:pt x="460244" y="24587"/>
                          <a:pt x="209153" y="113924"/>
                          <a:pt x="368775" y="60708"/>
                        </a:cubicBezTo>
                        <a:cubicBezTo>
                          <a:pt x="381602" y="41464"/>
                          <a:pt x="384128" y="2977"/>
                          <a:pt x="407255" y="2977"/>
                        </a:cubicBezTo>
                        <a:cubicBezTo>
                          <a:pt x="511119" y="2977"/>
                          <a:pt x="686471" y="48738"/>
                          <a:pt x="811304" y="79952"/>
                        </a:cubicBezTo>
                        <a:cubicBezTo>
                          <a:pt x="1008067" y="211149"/>
                          <a:pt x="682808" y="0"/>
                          <a:pt x="965227" y="156927"/>
                        </a:cubicBezTo>
                        <a:cubicBezTo>
                          <a:pt x="993260" y="172503"/>
                          <a:pt x="1014489" y="198497"/>
                          <a:pt x="1042189" y="214658"/>
                        </a:cubicBezTo>
                        <a:cubicBezTo>
                          <a:pt x="1100814" y="248862"/>
                          <a:pt x="1234729" y="316561"/>
                          <a:pt x="1311554" y="330121"/>
                        </a:cubicBezTo>
                        <a:cubicBezTo>
                          <a:pt x="1381315" y="342434"/>
                          <a:pt x="1452651" y="342950"/>
                          <a:pt x="1523199" y="349364"/>
                        </a:cubicBezTo>
                        <a:cubicBezTo>
                          <a:pt x="1546724" y="396424"/>
                          <a:pt x="1569597" y="433109"/>
                          <a:pt x="1580920" y="484071"/>
                        </a:cubicBezTo>
                        <a:cubicBezTo>
                          <a:pt x="1589383" y="522161"/>
                          <a:pt x="1593747" y="561046"/>
                          <a:pt x="1600160" y="599534"/>
                        </a:cubicBezTo>
                        <a:cubicBezTo>
                          <a:pt x="1593747" y="676509"/>
                          <a:pt x="1617535" y="762447"/>
                          <a:pt x="1580920" y="830459"/>
                        </a:cubicBezTo>
                        <a:cubicBezTo>
                          <a:pt x="1562427" y="864809"/>
                          <a:pt x="1504147" y="844546"/>
                          <a:pt x="1465477" y="849703"/>
                        </a:cubicBezTo>
                        <a:cubicBezTo>
                          <a:pt x="1407910" y="857380"/>
                          <a:pt x="1350035" y="862532"/>
                          <a:pt x="1292314" y="868946"/>
                        </a:cubicBezTo>
                        <a:cubicBezTo>
                          <a:pt x="1215352" y="862532"/>
                          <a:pt x="1137980" y="859911"/>
                          <a:pt x="1061429" y="849703"/>
                        </a:cubicBezTo>
                        <a:cubicBezTo>
                          <a:pt x="988973" y="840041"/>
                          <a:pt x="1003180" y="820397"/>
                          <a:pt x="945987" y="772728"/>
                        </a:cubicBezTo>
                        <a:cubicBezTo>
                          <a:pt x="928223" y="757922"/>
                          <a:pt x="906029" y="749046"/>
                          <a:pt x="888265" y="734240"/>
                        </a:cubicBezTo>
                        <a:cubicBezTo>
                          <a:pt x="740115" y="610761"/>
                          <a:pt x="916137" y="733582"/>
                          <a:pt x="772823" y="638021"/>
                        </a:cubicBezTo>
                        <a:cubicBezTo>
                          <a:pt x="689480" y="387946"/>
                          <a:pt x="785713" y="616520"/>
                          <a:pt x="157130" y="561046"/>
                        </a:cubicBezTo>
                        <a:cubicBezTo>
                          <a:pt x="134094" y="559013"/>
                          <a:pt x="118649" y="535387"/>
                          <a:pt x="99409" y="522558"/>
                        </a:cubicBezTo>
                        <a:cubicBezTo>
                          <a:pt x="86582" y="503314"/>
                          <a:pt x="70319" y="485961"/>
                          <a:pt x="60928" y="464827"/>
                        </a:cubicBezTo>
                        <a:cubicBezTo>
                          <a:pt x="10278" y="350845"/>
                          <a:pt x="0" y="246731"/>
                          <a:pt x="22447" y="195414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solidFill>
                      <a:schemeClr val="accent6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" name="Freeform 118"/>
                  <p:cNvSpPr/>
                  <p:nvPr/>
                </p:nvSpPr>
                <p:spPr>
                  <a:xfrm>
                    <a:off x="7184302" y="5444397"/>
                    <a:ext cx="431028" cy="215882"/>
                  </a:xfrm>
                  <a:custGeom>
                    <a:avLst/>
                    <a:gdLst>
                      <a:gd name="connsiteX0" fmla="*/ 0 w 1577045"/>
                      <a:gd name="connsiteY0" fmla="*/ 404119 h 673532"/>
                      <a:gd name="connsiteX1" fmla="*/ 19241 w 1577045"/>
                      <a:gd name="connsiteY1" fmla="*/ 307901 h 673532"/>
                      <a:gd name="connsiteX2" fmla="*/ 38481 w 1577045"/>
                      <a:gd name="connsiteY2" fmla="*/ 250169 h 673532"/>
                      <a:gd name="connsiteX3" fmla="*/ 96202 w 1577045"/>
                      <a:gd name="connsiteY3" fmla="*/ 96219 h 673532"/>
                      <a:gd name="connsiteX4" fmla="*/ 153923 w 1577045"/>
                      <a:gd name="connsiteY4" fmla="*/ 76975 h 673532"/>
                      <a:gd name="connsiteX5" fmla="*/ 211645 w 1577045"/>
                      <a:gd name="connsiteY5" fmla="*/ 38488 h 673532"/>
                      <a:gd name="connsiteX6" fmla="*/ 307847 w 1577045"/>
                      <a:gd name="connsiteY6" fmla="*/ 0 h 673532"/>
                      <a:gd name="connsiteX7" fmla="*/ 1385309 w 1577045"/>
                      <a:gd name="connsiteY7" fmla="*/ 19244 h 673532"/>
                      <a:gd name="connsiteX8" fmla="*/ 1500751 w 1577045"/>
                      <a:gd name="connsiteY8" fmla="*/ 96219 h 673532"/>
                      <a:gd name="connsiteX9" fmla="*/ 1519992 w 1577045"/>
                      <a:gd name="connsiteY9" fmla="*/ 519582 h 673532"/>
                      <a:gd name="connsiteX10" fmla="*/ 1462271 w 1577045"/>
                      <a:gd name="connsiteY10" fmla="*/ 538826 h 673532"/>
                      <a:gd name="connsiteX11" fmla="*/ 1289107 w 1577045"/>
                      <a:gd name="connsiteY11" fmla="*/ 615801 h 673532"/>
                      <a:gd name="connsiteX12" fmla="*/ 1212145 w 1577045"/>
                      <a:gd name="connsiteY12" fmla="*/ 654289 h 673532"/>
                      <a:gd name="connsiteX13" fmla="*/ 1135184 w 1577045"/>
                      <a:gd name="connsiteY13" fmla="*/ 673532 h 673532"/>
                      <a:gd name="connsiteX14" fmla="*/ 808097 w 1577045"/>
                      <a:gd name="connsiteY14" fmla="*/ 654289 h 673532"/>
                      <a:gd name="connsiteX15" fmla="*/ 750376 w 1577045"/>
                      <a:gd name="connsiteY15" fmla="*/ 635045 h 673532"/>
                      <a:gd name="connsiteX16" fmla="*/ 711895 w 1577045"/>
                      <a:gd name="connsiteY16" fmla="*/ 577313 h 673532"/>
                      <a:gd name="connsiteX17" fmla="*/ 596453 w 1577045"/>
                      <a:gd name="connsiteY17" fmla="*/ 500338 h 673532"/>
                      <a:gd name="connsiteX18" fmla="*/ 327087 w 1577045"/>
                      <a:gd name="connsiteY18" fmla="*/ 519582 h 673532"/>
                      <a:gd name="connsiteX19" fmla="*/ 211645 w 1577045"/>
                      <a:gd name="connsiteY19" fmla="*/ 558070 h 673532"/>
                      <a:gd name="connsiteX20" fmla="*/ 96202 w 1577045"/>
                      <a:gd name="connsiteY20" fmla="*/ 538826 h 673532"/>
                      <a:gd name="connsiteX21" fmla="*/ 76962 w 1577045"/>
                      <a:gd name="connsiteY21" fmla="*/ 481095 h 673532"/>
                      <a:gd name="connsiteX22" fmla="*/ 57721 w 1577045"/>
                      <a:gd name="connsiteY22" fmla="*/ 115463 h 6735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1577045" h="673532">
                        <a:moveTo>
                          <a:pt x="0" y="404119"/>
                        </a:moveTo>
                        <a:cubicBezTo>
                          <a:pt x="6414" y="372046"/>
                          <a:pt x="11309" y="339632"/>
                          <a:pt x="19241" y="307901"/>
                        </a:cubicBezTo>
                        <a:cubicBezTo>
                          <a:pt x="24160" y="288222"/>
                          <a:pt x="33562" y="269848"/>
                          <a:pt x="38481" y="250169"/>
                        </a:cubicBezTo>
                        <a:cubicBezTo>
                          <a:pt x="52169" y="195408"/>
                          <a:pt x="46712" y="135818"/>
                          <a:pt x="96202" y="96219"/>
                        </a:cubicBezTo>
                        <a:cubicBezTo>
                          <a:pt x="112038" y="83548"/>
                          <a:pt x="135783" y="86046"/>
                          <a:pt x="153923" y="76975"/>
                        </a:cubicBezTo>
                        <a:cubicBezTo>
                          <a:pt x="174606" y="66632"/>
                          <a:pt x="190962" y="48831"/>
                          <a:pt x="211645" y="38488"/>
                        </a:cubicBezTo>
                        <a:cubicBezTo>
                          <a:pt x="242536" y="23040"/>
                          <a:pt x="275780" y="12829"/>
                          <a:pt x="307847" y="0"/>
                        </a:cubicBezTo>
                        <a:lnTo>
                          <a:pt x="1385309" y="19244"/>
                        </a:lnTo>
                        <a:cubicBezTo>
                          <a:pt x="1431410" y="22962"/>
                          <a:pt x="1500751" y="96219"/>
                          <a:pt x="1500751" y="96219"/>
                        </a:cubicBezTo>
                        <a:cubicBezTo>
                          <a:pt x="1557826" y="267474"/>
                          <a:pt x="1577045" y="277060"/>
                          <a:pt x="1519992" y="519582"/>
                        </a:cubicBezTo>
                        <a:cubicBezTo>
                          <a:pt x="1515348" y="539325"/>
                          <a:pt x="1481511" y="532411"/>
                          <a:pt x="1462271" y="538826"/>
                        </a:cubicBezTo>
                        <a:cubicBezTo>
                          <a:pt x="1319091" y="646229"/>
                          <a:pt x="1457604" y="559625"/>
                          <a:pt x="1289107" y="615801"/>
                        </a:cubicBezTo>
                        <a:cubicBezTo>
                          <a:pt x="1261896" y="624873"/>
                          <a:pt x="1239001" y="644216"/>
                          <a:pt x="1212145" y="654289"/>
                        </a:cubicBezTo>
                        <a:cubicBezTo>
                          <a:pt x="1187386" y="663575"/>
                          <a:pt x="1160838" y="667118"/>
                          <a:pt x="1135184" y="673532"/>
                        </a:cubicBezTo>
                        <a:cubicBezTo>
                          <a:pt x="1026155" y="667118"/>
                          <a:pt x="916772" y="665158"/>
                          <a:pt x="808097" y="654289"/>
                        </a:cubicBezTo>
                        <a:cubicBezTo>
                          <a:pt x="787916" y="652271"/>
                          <a:pt x="766212" y="647716"/>
                          <a:pt x="750376" y="635045"/>
                        </a:cubicBezTo>
                        <a:cubicBezTo>
                          <a:pt x="732318" y="620596"/>
                          <a:pt x="729299" y="592544"/>
                          <a:pt x="711895" y="577313"/>
                        </a:cubicBezTo>
                        <a:cubicBezTo>
                          <a:pt x="677091" y="546854"/>
                          <a:pt x="596453" y="500338"/>
                          <a:pt x="596453" y="500338"/>
                        </a:cubicBezTo>
                        <a:cubicBezTo>
                          <a:pt x="506664" y="506753"/>
                          <a:pt x="416108" y="506226"/>
                          <a:pt x="327087" y="519582"/>
                        </a:cubicBezTo>
                        <a:cubicBezTo>
                          <a:pt x="286973" y="525600"/>
                          <a:pt x="211645" y="558070"/>
                          <a:pt x="211645" y="558070"/>
                        </a:cubicBezTo>
                        <a:cubicBezTo>
                          <a:pt x="173164" y="551655"/>
                          <a:pt x="130072" y="558184"/>
                          <a:pt x="96202" y="538826"/>
                        </a:cubicBezTo>
                        <a:cubicBezTo>
                          <a:pt x="78591" y="528761"/>
                          <a:pt x="80046" y="501143"/>
                          <a:pt x="76962" y="481095"/>
                        </a:cubicBezTo>
                        <a:cubicBezTo>
                          <a:pt x="51977" y="318667"/>
                          <a:pt x="57721" y="274804"/>
                          <a:pt x="57721" y="115463"/>
                        </a:cubicBezTo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solidFill>
                      <a:schemeClr val="accent6">
                        <a:lumMod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Freeform 9"/>
                  <p:cNvSpPr/>
                  <p:nvPr/>
                </p:nvSpPr>
                <p:spPr>
                  <a:xfrm>
                    <a:off x="6780915" y="5253550"/>
                    <a:ext cx="277660" cy="406729"/>
                  </a:xfrm>
                  <a:custGeom>
                    <a:avLst/>
                    <a:gdLst>
                      <a:gd name="connsiteX0" fmla="*/ 423289 w 854872"/>
                      <a:gd name="connsiteY0" fmla="*/ 712019 h 788995"/>
                      <a:gd name="connsiteX1" fmla="*/ 365568 w 854872"/>
                      <a:gd name="connsiteY1" fmla="*/ 596557 h 788995"/>
                      <a:gd name="connsiteX2" fmla="*/ 346327 w 854872"/>
                      <a:gd name="connsiteY2" fmla="*/ 519582 h 788995"/>
                      <a:gd name="connsiteX3" fmla="*/ 250125 w 854872"/>
                      <a:gd name="connsiteY3" fmla="*/ 481094 h 788995"/>
                      <a:gd name="connsiteX4" fmla="*/ 192404 w 854872"/>
                      <a:gd name="connsiteY4" fmla="*/ 423363 h 788995"/>
                      <a:gd name="connsiteX5" fmla="*/ 0 w 854872"/>
                      <a:gd name="connsiteY5" fmla="*/ 384875 h 788995"/>
                      <a:gd name="connsiteX6" fmla="*/ 19241 w 854872"/>
                      <a:gd name="connsiteY6" fmla="*/ 96219 h 788995"/>
                      <a:gd name="connsiteX7" fmla="*/ 57721 w 854872"/>
                      <a:gd name="connsiteY7" fmla="*/ 38487 h 788995"/>
                      <a:gd name="connsiteX8" fmla="*/ 173164 w 854872"/>
                      <a:gd name="connsiteY8" fmla="*/ 0 h 788995"/>
                      <a:gd name="connsiteX9" fmla="*/ 365568 w 854872"/>
                      <a:gd name="connsiteY9" fmla="*/ 19244 h 788995"/>
                      <a:gd name="connsiteX10" fmla="*/ 442529 w 854872"/>
                      <a:gd name="connsiteY10" fmla="*/ 134706 h 788995"/>
                      <a:gd name="connsiteX11" fmla="*/ 557972 w 854872"/>
                      <a:gd name="connsiteY11" fmla="*/ 211681 h 788995"/>
                      <a:gd name="connsiteX12" fmla="*/ 673414 w 854872"/>
                      <a:gd name="connsiteY12" fmla="*/ 288656 h 788995"/>
                      <a:gd name="connsiteX13" fmla="*/ 788857 w 854872"/>
                      <a:gd name="connsiteY13" fmla="*/ 346388 h 788995"/>
                      <a:gd name="connsiteX14" fmla="*/ 827337 w 854872"/>
                      <a:gd name="connsiteY14" fmla="*/ 461850 h 788995"/>
                      <a:gd name="connsiteX15" fmla="*/ 846578 w 854872"/>
                      <a:gd name="connsiteY15" fmla="*/ 519582 h 788995"/>
                      <a:gd name="connsiteX16" fmla="*/ 827337 w 854872"/>
                      <a:gd name="connsiteY16" fmla="*/ 692776 h 788995"/>
                      <a:gd name="connsiteX17" fmla="*/ 654174 w 854872"/>
                      <a:gd name="connsiteY17" fmla="*/ 788995 h 788995"/>
                      <a:gd name="connsiteX18" fmla="*/ 519491 w 854872"/>
                      <a:gd name="connsiteY18" fmla="*/ 769751 h 788995"/>
                      <a:gd name="connsiteX19" fmla="*/ 481010 w 854872"/>
                      <a:gd name="connsiteY19" fmla="*/ 712019 h 788995"/>
                      <a:gd name="connsiteX20" fmla="*/ 423289 w 854872"/>
                      <a:gd name="connsiteY20" fmla="*/ 654288 h 7889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854872" h="788995">
                        <a:moveTo>
                          <a:pt x="423289" y="712019"/>
                        </a:moveTo>
                        <a:cubicBezTo>
                          <a:pt x="404049" y="673532"/>
                          <a:pt x="381546" y="636509"/>
                          <a:pt x="365568" y="596557"/>
                        </a:cubicBezTo>
                        <a:cubicBezTo>
                          <a:pt x="355747" y="572000"/>
                          <a:pt x="365027" y="538285"/>
                          <a:pt x="346327" y="519582"/>
                        </a:cubicBezTo>
                        <a:cubicBezTo>
                          <a:pt x="321907" y="495158"/>
                          <a:pt x="282192" y="493923"/>
                          <a:pt x="250125" y="481094"/>
                        </a:cubicBezTo>
                        <a:cubicBezTo>
                          <a:pt x="230885" y="461850"/>
                          <a:pt x="217802" y="433133"/>
                          <a:pt x="192404" y="423363"/>
                        </a:cubicBezTo>
                        <a:cubicBezTo>
                          <a:pt x="131360" y="399880"/>
                          <a:pt x="0" y="384875"/>
                          <a:pt x="0" y="384875"/>
                        </a:cubicBezTo>
                        <a:cubicBezTo>
                          <a:pt x="6414" y="288656"/>
                          <a:pt x="3390" y="191340"/>
                          <a:pt x="19241" y="96219"/>
                        </a:cubicBezTo>
                        <a:cubicBezTo>
                          <a:pt x="23042" y="73407"/>
                          <a:pt x="38110" y="50746"/>
                          <a:pt x="57721" y="38487"/>
                        </a:cubicBezTo>
                        <a:cubicBezTo>
                          <a:pt x="92117" y="16986"/>
                          <a:pt x="173164" y="0"/>
                          <a:pt x="173164" y="0"/>
                        </a:cubicBezTo>
                        <a:cubicBezTo>
                          <a:pt x="237299" y="6415"/>
                          <a:pt x="302764" y="4748"/>
                          <a:pt x="365568" y="19244"/>
                        </a:cubicBezTo>
                        <a:cubicBezTo>
                          <a:pt x="475252" y="44560"/>
                          <a:pt x="383419" y="67140"/>
                          <a:pt x="442529" y="134706"/>
                        </a:cubicBezTo>
                        <a:cubicBezTo>
                          <a:pt x="472982" y="169516"/>
                          <a:pt x="519491" y="186023"/>
                          <a:pt x="557972" y="211681"/>
                        </a:cubicBezTo>
                        <a:lnTo>
                          <a:pt x="673414" y="288656"/>
                        </a:lnTo>
                        <a:cubicBezTo>
                          <a:pt x="753073" y="315214"/>
                          <a:pt x="714261" y="296649"/>
                          <a:pt x="788857" y="346388"/>
                        </a:cubicBezTo>
                        <a:lnTo>
                          <a:pt x="827337" y="461850"/>
                        </a:lnTo>
                        <a:lnTo>
                          <a:pt x="846578" y="519582"/>
                        </a:lnTo>
                        <a:cubicBezTo>
                          <a:pt x="840164" y="577313"/>
                          <a:pt x="854872" y="641631"/>
                          <a:pt x="827337" y="692776"/>
                        </a:cubicBezTo>
                        <a:cubicBezTo>
                          <a:pt x="798393" y="746539"/>
                          <a:pt x="710441" y="770236"/>
                          <a:pt x="654174" y="788995"/>
                        </a:cubicBezTo>
                        <a:cubicBezTo>
                          <a:pt x="609280" y="782580"/>
                          <a:pt x="560931" y="788172"/>
                          <a:pt x="519491" y="769751"/>
                        </a:cubicBezTo>
                        <a:cubicBezTo>
                          <a:pt x="498358" y="760357"/>
                          <a:pt x="495814" y="729787"/>
                          <a:pt x="481010" y="712019"/>
                        </a:cubicBezTo>
                        <a:cubicBezTo>
                          <a:pt x="463591" y="691112"/>
                          <a:pt x="423289" y="654288"/>
                          <a:pt x="423289" y="654288"/>
                        </a:cubicBezTo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solidFill>
                      <a:schemeClr val="accent6">
                        <a:lumMod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" name="Freeform 120"/>
                  <p:cNvSpPr/>
                  <p:nvPr/>
                </p:nvSpPr>
                <p:spPr>
                  <a:xfrm rot="15025619">
                    <a:off x="7180221" y="5490184"/>
                    <a:ext cx="224423" cy="406729"/>
                  </a:xfrm>
                  <a:custGeom>
                    <a:avLst/>
                    <a:gdLst>
                      <a:gd name="connsiteX0" fmla="*/ 423289 w 854872"/>
                      <a:gd name="connsiteY0" fmla="*/ 712019 h 788995"/>
                      <a:gd name="connsiteX1" fmla="*/ 365568 w 854872"/>
                      <a:gd name="connsiteY1" fmla="*/ 596557 h 788995"/>
                      <a:gd name="connsiteX2" fmla="*/ 346327 w 854872"/>
                      <a:gd name="connsiteY2" fmla="*/ 519582 h 788995"/>
                      <a:gd name="connsiteX3" fmla="*/ 250125 w 854872"/>
                      <a:gd name="connsiteY3" fmla="*/ 481094 h 788995"/>
                      <a:gd name="connsiteX4" fmla="*/ 192404 w 854872"/>
                      <a:gd name="connsiteY4" fmla="*/ 423363 h 788995"/>
                      <a:gd name="connsiteX5" fmla="*/ 0 w 854872"/>
                      <a:gd name="connsiteY5" fmla="*/ 384875 h 788995"/>
                      <a:gd name="connsiteX6" fmla="*/ 19241 w 854872"/>
                      <a:gd name="connsiteY6" fmla="*/ 96219 h 788995"/>
                      <a:gd name="connsiteX7" fmla="*/ 57721 w 854872"/>
                      <a:gd name="connsiteY7" fmla="*/ 38487 h 788995"/>
                      <a:gd name="connsiteX8" fmla="*/ 173164 w 854872"/>
                      <a:gd name="connsiteY8" fmla="*/ 0 h 788995"/>
                      <a:gd name="connsiteX9" fmla="*/ 365568 w 854872"/>
                      <a:gd name="connsiteY9" fmla="*/ 19244 h 788995"/>
                      <a:gd name="connsiteX10" fmla="*/ 442529 w 854872"/>
                      <a:gd name="connsiteY10" fmla="*/ 134706 h 788995"/>
                      <a:gd name="connsiteX11" fmla="*/ 557972 w 854872"/>
                      <a:gd name="connsiteY11" fmla="*/ 211681 h 788995"/>
                      <a:gd name="connsiteX12" fmla="*/ 673414 w 854872"/>
                      <a:gd name="connsiteY12" fmla="*/ 288656 h 788995"/>
                      <a:gd name="connsiteX13" fmla="*/ 788857 w 854872"/>
                      <a:gd name="connsiteY13" fmla="*/ 346388 h 788995"/>
                      <a:gd name="connsiteX14" fmla="*/ 827337 w 854872"/>
                      <a:gd name="connsiteY14" fmla="*/ 461850 h 788995"/>
                      <a:gd name="connsiteX15" fmla="*/ 846578 w 854872"/>
                      <a:gd name="connsiteY15" fmla="*/ 519582 h 788995"/>
                      <a:gd name="connsiteX16" fmla="*/ 827337 w 854872"/>
                      <a:gd name="connsiteY16" fmla="*/ 692776 h 788995"/>
                      <a:gd name="connsiteX17" fmla="*/ 654174 w 854872"/>
                      <a:gd name="connsiteY17" fmla="*/ 788995 h 788995"/>
                      <a:gd name="connsiteX18" fmla="*/ 519491 w 854872"/>
                      <a:gd name="connsiteY18" fmla="*/ 769751 h 788995"/>
                      <a:gd name="connsiteX19" fmla="*/ 481010 w 854872"/>
                      <a:gd name="connsiteY19" fmla="*/ 712019 h 788995"/>
                      <a:gd name="connsiteX20" fmla="*/ 423289 w 854872"/>
                      <a:gd name="connsiteY20" fmla="*/ 654288 h 7889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854872" h="788995">
                        <a:moveTo>
                          <a:pt x="423289" y="712019"/>
                        </a:moveTo>
                        <a:cubicBezTo>
                          <a:pt x="404049" y="673532"/>
                          <a:pt x="381546" y="636509"/>
                          <a:pt x="365568" y="596557"/>
                        </a:cubicBezTo>
                        <a:cubicBezTo>
                          <a:pt x="355747" y="572000"/>
                          <a:pt x="365027" y="538285"/>
                          <a:pt x="346327" y="519582"/>
                        </a:cubicBezTo>
                        <a:cubicBezTo>
                          <a:pt x="321907" y="495158"/>
                          <a:pt x="282192" y="493923"/>
                          <a:pt x="250125" y="481094"/>
                        </a:cubicBezTo>
                        <a:cubicBezTo>
                          <a:pt x="230885" y="461850"/>
                          <a:pt x="217802" y="433133"/>
                          <a:pt x="192404" y="423363"/>
                        </a:cubicBezTo>
                        <a:cubicBezTo>
                          <a:pt x="131360" y="399880"/>
                          <a:pt x="0" y="384875"/>
                          <a:pt x="0" y="384875"/>
                        </a:cubicBezTo>
                        <a:cubicBezTo>
                          <a:pt x="6414" y="288656"/>
                          <a:pt x="3390" y="191340"/>
                          <a:pt x="19241" y="96219"/>
                        </a:cubicBezTo>
                        <a:cubicBezTo>
                          <a:pt x="23042" y="73407"/>
                          <a:pt x="38110" y="50746"/>
                          <a:pt x="57721" y="38487"/>
                        </a:cubicBezTo>
                        <a:cubicBezTo>
                          <a:pt x="92117" y="16986"/>
                          <a:pt x="173164" y="0"/>
                          <a:pt x="173164" y="0"/>
                        </a:cubicBezTo>
                        <a:cubicBezTo>
                          <a:pt x="237299" y="6415"/>
                          <a:pt x="302764" y="4748"/>
                          <a:pt x="365568" y="19244"/>
                        </a:cubicBezTo>
                        <a:cubicBezTo>
                          <a:pt x="475252" y="44560"/>
                          <a:pt x="383419" y="67140"/>
                          <a:pt x="442529" y="134706"/>
                        </a:cubicBezTo>
                        <a:cubicBezTo>
                          <a:pt x="472982" y="169516"/>
                          <a:pt x="519491" y="186023"/>
                          <a:pt x="557972" y="211681"/>
                        </a:cubicBezTo>
                        <a:lnTo>
                          <a:pt x="673414" y="288656"/>
                        </a:lnTo>
                        <a:cubicBezTo>
                          <a:pt x="753073" y="315214"/>
                          <a:pt x="714261" y="296649"/>
                          <a:pt x="788857" y="346388"/>
                        </a:cubicBezTo>
                        <a:lnTo>
                          <a:pt x="827337" y="461850"/>
                        </a:lnTo>
                        <a:lnTo>
                          <a:pt x="846578" y="519582"/>
                        </a:lnTo>
                        <a:cubicBezTo>
                          <a:pt x="840164" y="577313"/>
                          <a:pt x="854872" y="641631"/>
                          <a:pt x="827337" y="692776"/>
                        </a:cubicBezTo>
                        <a:cubicBezTo>
                          <a:pt x="798393" y="746539"/>
                          <a:pt x="710441" y="770236"/>
                          <a:pt x="654174" y="788995"/>
                        </a:cubicBezTo>
                        <a:cubicBezTo>
                          <a:pt x="609280" y="782580"/>
                          <a:pt x="560931" y="788172"/>
                          <a:pt x="519491" y="769751"/>
                        </a:cubicBezTo>
                        <a:cubicBezTo>
                          <a:pt x="498358" y="760357"/>
                          <a:pt x="495814" y="729787"/>
                          <a:pt x="481010" y="712019"/>
                        </a:cubicBezTo>
                        <a:cubicBezTo>
                          <a:pt x="463591" y="691112"/>
                          <a:pt x="423289" y="654288"/>
                          <a:pt x="423289" y="654288"/>
                        </a:cubicBezTo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solidFill>
                      <a:schemeClr val="accent6">
                        <a:lumMod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16" name="TextBox 115"/>
                <p:cNvSpPr txBox="1"/>
                <p:nvPr/>
              </p:nvSpPr>
              <p:spPr>
                <a:xfrm>
                  <a:off x="6069973" y="3186780"/>
                  <a:ext cx="685468" cy="31596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b="1" dirty="0" smtClean="0"/>
                    <a:t>+</a:t>
                  </a:r>
                  <a:endParaRPr lang="en-US" sz="4000" b="1" dirty="0"/>
                </a:p>
              </p:txBody>
            </p:sp>
          </p:grpSp>
          <p:pic>
            <p:nvPicPr>
              <p:cNvPr id="110" name="Picture 10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44573" y="1672586"/>
                <a:ext cx="1429832" cy="1803339"/>
              </a:xfrm>
              <a:prstGeom prst="rect">
                <a:avLst/>
              </a:prstGeom>
            </p:spPr>
          </p:pic>
          <p:sp>
            <p:nvSpPr>
              <p:cNvPr id="111" name="TextBox 110"/>
              <p:cNvSpPr txBox="1"/>
              <p:nvPr/>
            </p:nvSpPr>
            <p:spPr>
              <a:xfrm>
                <a:off x="7474406" y="2476790"/>
                <a:ext cx="685468" cy="31596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/>
                  <a:t>+</a:t>
                </a:r>
                <a:endParaRPr lang="en-US" sz="4000" b="1" dirty="0"/>
              </a:p>
            </p:txBody>
          </p:sp>
          <p:pic>
            <p:nvPicPr>
              <p:cNvPr id="112" name="Picture 1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95176" y="2401255"/>
                <a:ext cx="962576" cy="1010926"/>
              </a:xfrm>
              <a:prstGeom prst="rect">
                <a:avLst/>
              </a:prstGeom>
            </p:spPr>
          </p:pic>
        </p:grpSp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96964" y="2308933"/>
              <a:ext cx="782491" cy="837374"/>
            </a:xfrm>
            <a:prstGeom prst="rect">
              <a:avLst/>
            </a:prstGeom>
          </p:spPr>
        </p:pic>
        <p:grpSp>
          <p:nvGrpSpPr>
            <p:cNvPr id="125" name="Group 124"/>
            <p:cNvGrpSpPr/>
            <p:nvPr/>
          </p:nvGrpSpPr>
          <p:grpSpPr>
            <a:xfrm>
              <a:off x="4942785" y="3285409"/>
              <a:ext cx="883437" cy="1467190"/>
              <a:chOff x="4942785" y="3446282"/>
              <a:chExt cx="883437" cy="1467190"/>
            </a:xfrm>
          </p:grpSpPr>
          <p:sp>
            <p:nvSpPr>
              <p:cNvPr id="123" name="TextBox 122"/>
              <p:cNvSpPr txBox="1"/>
              <p:nvPr/>
            </p:nvSpPr>
            <p:spPr>
              <a:xfrm>
                <a:off x="4942785" y="3446282"/>
                <a:ext cx="375129" cy="1467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/>
                  <a:t>+</a:t>
                </a:r>
                <a:endParaRPr lang="en-US" sz="4000" b="1" dirty="0"/>
              </a:p>
            </p:txBody>
          </p:sp>
          <p:pic>
            <p:nvPicPr>
              <p:cNvPr id="124" name="Picture 12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99442" y="3495878"/>
                <a:ext cx="526780" cy="469420"/>
              </a:xfrm>
              <a:prstGeom prst="rect">
                <a:avLst/>
              </a:prstGeom>
            </p:spPr>
          </p:pic>
        </p:grpSp>
        <p:grpSp>
          <p:nvGrpSpPr>
            <p:cNvPr id="126" name="Group 125"/>
            <p:cNvGrpSpPr/>
            <p:nvPr/>
          </p:nvGrpSpPr>
          <p:grpSpPr>
            <a:xfrm>
              <a:off x="4065437" y="1464698"/>
              <a:ext cx="5280475" cy="1840620"/>
              <a:chOff x="-591201" y="1672586"/>
              <a:chExt cx="9648953" cy="3963892"/>
            </a:xfrm>
          </p:grpSpPr>
          <p:grpSp>
            <p:nvGrpSpPr>
              <p:cNvPr id="127" name="Group 19"/>
              <p:cNvGrpSpPr/>
              <p:nvPr/>
            </p:nvGrpSpPr>
            <p:grpSpPr>
              <a:xfrm>
                <a:off x="-591201" y="1672586"/>
                <a:ext cx="6534064" cy="3963890"/>
                <a:chOff x="1287461" y="2382576"/>
                <a:chExt cx="6534064" cy="3963890"/>
              </a:xfrm>
            </p:grpSpPr>
            <p:pic>
              <p:nvPicPr>
                <p:cNvPr id="131" name="Picture 130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87461" y="2382576"/>
                  <a:ext cx="1429837" cy="1803338"/>
                </a:xfrm>
                <a:prstGeom prst="rect">
                  <a:avLst/>
                </a:prstGeom>
              </p:spPr>
            </p:pic>
            <p:pic>
              <p:nvPicPr>
                <p:cNvPr id="132" name="Picture 13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640142" y="2382576"/>
                  <a:ext cx="1429832" cy="1803339"/>
                </a:xfrm>
                <a:prstGeom prst="rect">
                  <a:avLst/>
                </a:prstGeom>
              </p:spPr>
            </p:pic>
            <p:grpSp>
              <p:nvGrpSpPr>
                <p:cNvPr id="133" name="Group 14"/>
                <p:cNvGrpSpPr/>
                <p:nvPr/>
              </p:nvGrpSpPr>
              <p:grpSpPr>
                <a:xfrm>
                  <a:off x="6547079" y="3454669"/>
                  <a:ext cx="1274446" cy="579983"/>
                  <a:chOff x="6340884" y="5253550"/>
                  <a:chExt cx="1274446" cy="579983"/>
                </a:xfrm>
              </p:grpSpPr>
              <p:sp>
                <p:nvSpPr>
                  <p:cNvPr id="135" name="Freeform 134"/>
                  <p:cNvSpPr/>
                  <p:nvPr/>
                </p:nvSpPr>
                <p:spPr>
                  <a:xfrm>
                    <a:off x="6340884" y="5253550"/>
                    <a:ext cx="324741" cy="439998"/>
                  </a:xfrm>
                  <a:custGeom>
                    <a:avLst/>
                    <a:gdLst>
                      <a:gd name="connsiteX0" fmla="*/ 716366 w 1235097"/>
                      <a:gd name="connsiteY0" fmla="*/ 153950 h 1325211"/>
                      <a:gd name="connsiteX1" fmla="*/ 697126 w 1235097"/>
                      <a:gd name="connsiteY1" fmla="*/ 269413 h 1325211"/>
                      <a:gd name="connsiteX2" fmla="*/ 620164 w 1235097"/>
                      <a:gd name="connsiteY2" fmla="*/ 327144 h 1325211"/>
                      <a:gd name="connsiteX3" fmla="*/ 562443 w 1235097"/>
                      <a:gd name="connsiteY3" fmla="*/ 384875 h 1325211"/>
                      <a:gd name="connsiteX4" fmla="*/ 447001 w 1235097"/>
                      <a:gd name="connsiteY4" fmla="*/ 481094 h 1325211"/>
                      <a:gd name="connsiteX5" fmla="*/ 331558 w 1235097"/>
                      <a:gd name="connsiteY5" fmla="*/ 577313 h 1325211"/>
                      <a:gd name="connsiteX6" fmla="*/ 158395 w 1235097"/>
                      <a:gd name="connsiteY6" fmla="*/ 731263 h 1325211"/>
                      <a:gd name="connsiteX7" fmla="*/ 119914 w 1235097"/>
                      <a:gd name="connsiteY7" fmla="*/ 788995 h 1325211"/>
                      <a:gd name="connsiteX8" fmla="*/ 42952 w 1235097"/>
                      <a:gd name="connsiteY8" fmla="*/ 865970 h 1325211"/>
                      <a:gd name="connsiteX9" fmla="*/ 62193 w 1235097"/>
                      <a:gd name="connsiteY9" fmla="*/ 1058407 h 1325211"/>
                      <a:gd name="connsiteX10" fmla="*/ 735607 w 1235097"/>
                      <a:gd name="connsiteY10" fmla="*/ 981432 h 1325211"/>
                      <a:gd name="connsiteX11" fmla="*/ 793328 w 1235097"/>
                      <a:gd name="connsiteY11" fmla="*/ 962189 h 1325211"/>
                      <a:gd name="connsiteX12" fmla="*/ 889530 w 1235097"/>
                      <a:gd name="connsiteY12" fmla="*/ 808238 h 1325211"/>
                      <a:gd name="connsiteX13" fmla="*/ 908770 w 1235097"/>
                      <a:gd name="connsiteY13" fmla="*/ 750507 h 1325211"/>
                      <a:gd name="connsiteX14" fmla="*/ 985732 w 1235097"/>
                      <a:gd name="connsiteY14" fmla="*/ 635044 h 1325211"/>
                      <a:gd name="connsiteX15" fmla="*/ 1081934 w 1235097"/>
                      <a:gd name="connsiteY15" fmla="*/ 461850 h 1325211"/>
                      <a:gd name="connsiteX16" fmla="*/ 1120415 w 1235097"/>
                      <a:gd name="connsiteY16" fmla="*/ 404119 h 1325211"/>
                      <a:gd name="connsiteX17" fmla="*/ 1139655 w 1235097"/>
                      <a:gd name="connsiteY17" fmla="*/ 346388 h 1325211"/>
                      <a:gd name="connsiteX18" fmla="*/ 1158895 w 1235097"/>
                      <a:gd name="connsiteY18" fmla="*/ 96219 h 1325211"/>
                      <a:gd name="connsiteX19" fmla="*/ 1101174 w 1235097"/>
                      <a:gd name="connsiteY19" fmla="*/ 76975 h 1325211"/>
                      <a:gd name="connsiteX20" fmla="*/ 985732 w 1235097"/>
                      <a:gd name="connsiteY20" fmla="*/ 0 h 1325211"/>
                      <a:gd name="connsiteX21" fmla="*/ 812568 w 1235097"/>
                      <a:gd name="connsiteY21" fmla="*/ 57731 h 1325211"/>
                      <a:gd name="connsiteX22" fmla="*/ 774087 w 1235097"/>
                      <a:gd name="connsiteY22" fmla="*/ 115463 h 1325211"/>
                      <a:gd name="connsiteX23" fmla="*/ 754847 w 1235097"/>
                      <a:gd name="connsiteY23" fmla="*/ 230925 h 1325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1235097" h="1325211">
                        <a:moveTo>
                          <a:pt x="716366" y="153950"/>
                        </a:moveTo>
                        <a:cubicBezTo>
                          <a:pt x="709953" y="192438"/>
                          <a:pt x="716072" y="235303"/>
                          <a:pt x="697126" y="269413"/>
                        </a:cubicBezTo>
                        <a:cubicBezTo>
                          <a:pt x="681554" y="297448"/>
                          <a:pt x="644511" y="306271"/>
                          <a:pt x="620164" y="327144"/>
                        </a:cubicBezTo>
                        <a:cubicBezTo>
                          <a:pt x="599504" y="344855"/>
                          <a:pt x="583347" y="367452"/>
                          <a:pt x="562443" y="384875"/>
                        </a:cubicBezTo>
                        <a:cubicBezTo>
                          <a:pt x="473374" y="459113"/>
                          <a:pt x="531319" y="382706"/>
                          <a:pt x="447001" y="481094"/>
                        </a:cubicBezTo>
                        <a:cubicBezTo>
                          <a:pt x="363134" y="578955"/>
                          <a:pt x="428543" y="544979"/>
                          <a:pt x="331558" y="577313"/>
                        </a:cubicBezTo>
                        <a:cubicBezTo>
                          <a:pt x="199766" y="709129"/>
                          <a:pt x="261398" y="662583"/>
                          <a:pt x="158395" y="731263"/>
                        </a:cubicBezTo>
                        <a:cubicBezTo>
                          <a:pt x="145568" y="750507"/>
                          <a:pt x="137972" y="774546"/>
                          <a:pt x="119914" y="788995"/>
                        </a:cubicBezTo>
                        <a:cubicBezTo>
                          <a:pt x="26623" y="863641"/>
                          <a:pt x="84935" y="740002"/>
                          <a:pt x="42952" y="865970"/>
                        </a:cubicBezTo>
                        <a:cubicBezTo>
                          <a:pt x="49366" y="930116"/>
                          <a:pt x="0" y="1041442"/>
                          <a:pt x="62193" y="1058407"/>
                        </a:cubicBezTo>
                        <a:cubicBezTo>
                          <a:pt x="1040302" y="1325211"/>
                          <a:pt x="488280" y="1146345"/>
                          <a:pt x="735607" y="981432"/>
                        </a:cubicBezTo>
                        <a:cubicBezTo>
                          <a:pt x="752481" y="970181"/>
                          <a:pt x="774088" y="968603"/>
                          <a:pt x="793328" y="962189"/>
                        </a:cubicBezTo>
                        <a:cubicBezTo>
                          <a:pt x="839121" y="824787"/>
                          <a:pt x="798056" y="869233"/>
                          <a:pt x="889530" y="808238"/>
                        </a:cubicBezTo>
                        <a:cubicBezTo>
                          <a:pt x="895943" y="788994"/>
                          <a:pt x="898920" y="768239"/>
                          <a:pt x="908770" y="750507"/>
                        </a:cubicBezTo>
                        <a:cubicBezTo>
                          <a:pt x="931230" y="710072"/>
                          <a:pt x="985732" y="635044"/>
                          <a:pt x="985732" y="635044"/>
                        </a:cubicBezTo>
                        <a:cubicBezTo>
                          <a:pt x="1019596" y="533432"/>
                          <a:pt x="993722" y="594191"/>
                          <a:pt x="1081934" y="461850"/>
                        </a:cubicBezTo>
                        <a:lnTo>
                          <a:pt x="1120415" y="404119"/>
                        </a:lnTo>
                        <a:cubicBezTo>
                          <a:pt x="1126828" y="384875"/>
                          <a:pt x="1130585" y="364531"/>
                          <a:pt x="1139655" y="346388"/>
                        </a:cubicBezTo>
                        <a:cubicBezTo>
                          <a:pt x="1194281" y="237116"/>
                          <a:pt x="1235097" y="305810"/>
                          <a:pt x="1158895" y="96219"/>
                        </a:cubicBezTo>
                        <a:cubicBezTo>
                          <a:pt x="1151965" y="77158"/>
                          <a:pt x="1118902" y="86826"/>
                          <a:pt x="1101174" y="76975"/>
                        </a:cubicBezTo>
                        <a:cubicBezTo>
                          <a:pt x="1060745" y="54511"/>
                          <a:pt x="985732" y="0"/>
                          <a:pt x="985732" y="0"/>
                        </a:cubicBezTo>
                        <a:cubicBezTo>
                          <a:pt x="908333" y="12902"/>
                          <a:pt x="866675" y="3615"/>
                          <a:pt x="812568" y="57731"/>
                        </a:cubicBezTo>
                        <a:cubicBezTo>
                          <a:pt x="796216" y="74086"/>
                          <a:pt x="786914" y="96219"/>
                          <a:pt x="774087" y="115463"/>
                        </a:cubicBezTo>
                        <a:cubicBezTo>
                          <a:pt x="748763" y="191450"/>
                          <a:pt x="754847" y="152910"/>
                          <a:pt x="754847" y="230925"/>
                        </a:cubicBezTo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solidFill>
                      <a:schemeClr val="accent6">
                        <a:lumMod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6" name="Freeform 135"/>
                  <p:cNvSpPr/>
                  <p:nvPr/>
                </p:nvSpPr>
                <p:spPr>
                  <a:xfrm>
                    <a:off x="6549244" y="5566791"/>
                    <a:ext cx="509331" cy="266742"/>
                  </a:xfrm>
                  <a:custGeom>
                    <a:avLst/>
                    <a:gdLst>
                      <a:gd name="connsiteX0" fmla="*/ 22447 w 1617535"/>
                      <a:gd name="connsiteY0" fmla="*/ 195414 h 868946"/>
                      <a:gd name="connsiteX1" fmla="*/ 195611 w 1617535"/>
                      <a:gd name="connsiteY1" fmla="*/ 156927 h 868946"/>
                      <a:gd name="connsiteX2" fmla="*/ 368775 w 1617535"/>
                      <a:gd name="connsiteY2" fmla="*/ 60708 h 868946"/>
                      <a:gd name="connsiteX3" fmla="*/ 407255 w 1617535"/>
                      <a:gd name="connsiteY3" fmla="*/ 2977 h 868946"/>
                      <a:gd name="connsiteX4" fmla="*/ 811304 w 1617535"/>
                      <a:gd name="connsiteY4" fmla="*/ 79952 h 868946"/>
                      <a:gd name="connsiteX5" fmla="*/ 965227 w 1617535"/>
                      <a:gd name="connsiteY5" fmla="*/ 156927 h 868946"/>
                      <a:gd name="connsiteX6" fmla="*/ 1042189 w 1617535"/>
                      <a:gd name="connsiteY6" fmla="*/ 214658 h 868946"/>
                      <a:gd name="connsiteX7" fmla="*/ 1311554 w 1617535"/>
                      <a:gd name="connsiteY7" fmla="*/ 330121 h 868946"/>
                      <a:gd name="connsiteX8" fmla="*/ 1523199 w 1617535"/>
                      <a:gd name="connsiteY8" fmla="*/ 349364 h 868946"/>
                      <a:gd name="connsiteX9" fmla="*/ 1580920 w 1617535"/>
                      <a:gd name="connsiteY9" fmla="*/ 484071 h 868946"/>
                      <a:gd name="connsiteX10" fmla="*/ 1600160 w 1617535"/>
                      <a:gd name="connsiteY10" fmla="*/ 599534 h 868946"/>
                      <a:gd name="connsiteX11" fmla="*/ 1580920 w 1617535"/>
                      <a:gd name="connsiteY11" fmla="*/ 830459 h 868946"/>
                      <a:gd name="connsiteX12" fmla="*/ 1465477 w 1617535"/>
                      <a:gd name="connsiteY12" fmla="*/ 849703 h 868946"/>
                      <a:gd name="connsiteX13" fmla="*/ 1292314 w 1617535"/>
                      <a:gd name="connsiteY13" fmla="*/ 868946 h 868946"/>
                      <a:gd name="connsiteX14" fmla="*/ 1061429 w 1617535"/>
                      <a:gd name="connsiteY14" fmla="*/ 849703 h 868946"/>
                      <a:gd name="connsiteX15" fmla="*/ 945987 w 1617535"/>
                      <a:gd name="connsiteY15" fmla="*/ 772728 h 868946"/>
                      <a:gd name="connsiteX16" fmla="*/ 888265 w 1617535"/>
                      <a:gd name="connsiteY16" fmla="*/ 734240 h 868946"/>
                      <a:gd name="connsiteX17" fmla="*/ 772823 w 1617535"/>
                      <a:gd name="connsiteY17" fmla="*/ 638021 h 868946"/>
                      <a:gd name="connsiteX18" fmla="*/ 157130 w 1617535"/>
                      <a:gd name="connsiteY18" fmla="*/ 561046 h 868946"/>
                      <a:gd name="connsiteX19" fmla="*/ 99409 w 1617535"/>
                      <a:gd name="connsiteY19" fmla="*/ 522558 h 868946"/>
                      <a:gd name="connsiteX20" fmla="*/ 60928 w 1617535"/>
                      <a:gd name="connsiteY20" fmla="*/ 464827 h 868946"/>
                      <a:gd name="connsiteX21" fmla="*/ 22447 w 1617535"/>
                      <a:gd name="connsiteY21" fmla="*/ 195414 h 8689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1617535" h="868946">
                        <a:moveTo>
                          <a:pt x="22447" y="195414"/>
                        </a:moveTo>
                        <a:cubicBezTo>
                          <a:pt x="44894" y="144097"/>
                          <a:pt x="177493" y="165987"/>
                          <a:pt x="195611" y="156927"/>
                        </a:cubicBezTo>
                        <a:cubicBezTo>
                          <a:pt x="460244" y="24587"/>
                          <a:pt x="209153" y="113924"/>
                          <a:pt x="368775" y="60708"/>
                        </a:cubicBezTo>
                        <a:cubicBezTo>
                          <a:pt x="381602" y="41464"/>
                          <a:pt x="384128" y="2977"/>
                          <a:pt x="407255" y="2977"/>
                        </a:cubicBezTo>
                        <a:cubicBezTo>
                          <a:pt x="511119" y="2977"/>
                          <a:pt x="686471" y="48738"/>
                          <a:pt x="811304" y="79952"/>
                        </a:cubicBezTo>
                        <a:cubicBezTo>
                          <a:pt x="1008067" y="211149"/>
                          <a:pt x="682808" y="0"/>
                          <a:pt x="965227" y="156927"/>
                        </a:cubicBezTo>
                        <a:cubicBezTo>
                          <a:pt x="993260" y="172503"/>
                          <a:pt x="1014489" y="198497"/>
                          <a:pt x="1042189" y="214658"/>
                        </a:cubicBezTo>
                        <a:cubicBezTo>
                          <a:pt x="1100814" y="248862"/>
                          <a:pt x="1234729" y="316561"/>
                          <a:pt x="1311554" y="330121"/>
                        </a:cubicBezTo>
                        <a:cubicBezTo>
                          <a:pt x="1381315" y="342434"/>
                          <a:pt x="1452651" y="342950"/>
                          <a:pt x="1523199" y="349364"/>
                        </a:cubicBezTo>
                        <a:cubicBezTo>
                          <a:pt x="1546724" y="396424"/>
                          <a:pt x="1569597" y="433109"/>
                          <a:pt x="1580920" y="484071"/>
                        </a:cubicBezTo>
                        <a:cubicBezTo>
                          <a:pt x="1589383" y="522161"/>
                          <a:pt x="1593747" y="561046"/>
                          <a:pt x="1600160" y="599534"/>
                        </a:cubicBezTo>
                        <a:cubicBezTo>
                          <a:pt x="1593747" y="676509"/>
                          <a:pt x="1617535" y="762447"/>
                          <a:pt x="1580920" y="830459"/>
                        </a:cubicBezTo>
                        <a:cubicBezTo>
                          <a:pt x="1562427" y="864809"/>
                          <a:pt x="1504147" y="844546"/>
                          <a:pt x="1465477" y="849703"/>
                        </a:cubicBezTo>
                        <a:cubicBezTo>
                          <a:pt x="1407910" y="857380"/>
                          <a:pt x="1350035" y="862532"/>
                          <a:pt x="1292314" y="868946"/>
                        </a:cubicBezTo>
                        <a:cubicBezTo>
                          <a:pt x="1215352" y="862532"/>
                          <a:pt x="1137980" y="859911"/>
                          <a:pt x="1061429" y="849703"/>
                        </a:cubicBezTo>
                        <a:cubicBezTo>
                          <a:pt x="988973" y="840041"/>
                          <a:pt x="1003180" y="820397"/>
                          <a:pt x="945987" y="772728"/>
                        </a:cubicBezTo>
                        <a:cubicBezTo>
                          <a:pt x="928223" y="757922"/>
                          <a:pt x="906029" y="749046"/>
                          <a:pt x="888265" y="734240"/>
                        </a:cubicBezTo>
                        <a:cubicBezTo>
                          <a:pt x="740115" y="610761"/>
                          <a:pt x="916137" y="733582"/>
                          <a:pt x="772823" y="638021"/>
                        </a:cubicBezTo>
                        <a:cubicBezTo>
                          <a:pt x="689480" y="387946"/>
                          <a:pt x="785713" y="616520"/>
                          <a:pt x="157130" y="561046"/>
                        </a:cubicBezTo>
                        <a:cubicBezTo>
                          <a:pt x="134094" y="559013"/>
                          <a:pt x="118649" y="535387"/>
                          <a:pt x="99409" y="522558"/>
                        </a:cubicBezTo>
                        <a:cubicBezTo>
                          <a:pt x="86582" y="503314"/>
                          <a:pt x="70319" y="485961"/>
                          <a:pt x="60928" y="464827"/>
                        </a:cubicBezTo>
                        <a:cubicBezTo>
                          <a:pt x="10278" y="350845"/>
                          <a:pt x="0" y="246731"/>
                          <a:pt x="22447" y="195414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solidFill>
                      <a:schemeClr val="accent6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7" name="Freeform 136"/>
                  <p:cNvSpPr/>
                  <p:nvPr/>
                </p:nvSpPr>
                <p:spPr>
                  <a:xfrm>
                    <a:off x="7184302" y="5444397"/>
                    <a:ext cx="431028" cy="215882"/>
                  </a:xfrm>
                  <a:custGeom>
                    <a:avLst/>
                    <a:gdLst>
                      <a:gd name="connsiteX0" fmla="*/ 0 w 1577045"/>
                      <a:gd name="connsiteY0" fmla="*/ 404119 h 673532"/>
                      <a:gd name="connsiteX1" fmla="*/ 19241 w 1577045"/>
                      <a:gd name="connsiteY1" fmla="*/ 307901 h 673532"/>
                      <a:gd name="connsiteX2" fmla="*/ 38481 w 1577045"/>
                      <a:gd name="connsiteY2" fmla="*/ 250169 h 673532"/>
                      <a:gd name="connsiteX3" fmla="*/ 96202 w 1577045"/>
                      <a:gd name="connsiteY3" fmla="*/ 96219 h 673532"/>
                      <a:gd name="connsiteX4" fmla="*/ 153923 w 1577045"/>
                      <a:gd name="connsiteY4" fmla="*/ 76975 h 673532"/>
                      <a:gd name="connsiteX5" fmla="*/ 211645 w 1577045"/>
                      <a:gd name="connsiteY5" fmla="*/ 38488 h 673532"/>
                      <a:gd name="connsiteX6" fmla="*/ 307847 w 1577045"/>
                      <a:gd name="connsiteY6" fmla="*/ 0 h 673532"/>
                      <a:gd name="connsiteX7" fmla="*/ 1385309 w 1577045"/>
                      <a:gd name="connsiteY7" fmla="*/ 19244 h 673532"/>
                      <a:gd name="connsiteX8" fmla="*/ 1500751 w 1577045"/>
                      <a:gd name="connsiteY8" fmla="*/ 96219 h 673532"/>
                      <a:gd name="connsiteX9" fmla="*/ 1519992 w 1577045"/>
                      <a:gd name="connsiteY9" fmla="*/ 519582 h 673532"/>
                      <a:gd name="connsiteX10" fmla="*/ 1462271 w 1577045"/>
                      <a:gd name="connsiteY10" fmla="*/ 538826 h 673532"/>
                      <a:gd name="connsiteX11" fmla="*/ 1289107 w 1577045"/>
                      <a:gd name="connsiteY11" fmla="*/ 615801 h 673532"/>
                      <a:gd name="connsiteX12" fmla="*/ 1212145 w 1577045"/>
                      <a:gd name="connsiteY12" fmla="*/ 654289 h 673532"/>
                      <a:gd name="connsiteX13" fmla="*/ 1135184 w 1577045"/>
                      <a:gd name="connsiteY13" fmla="*/ 673532 h 673532"/>
                      <a:gd name="connsiteX14" fmla="*/ 808097 w 1577045"/>
                      <a:gd name="connsiteY14" fmla="*/ 654289 h 673532"/>
                      <a:gd name="connsiteX15" fmla="*/ 750376 w 1577045"/>
                      <a:gd name="connsiteY15" fmla="*/ 635045 h 673532"/>
                      <a:gd name="connsiteX16" fmla="*/ 711895 w 1577045"/>
                      <a:gd name="connsiteY16" fmla="*/ 577313 h 673532"/>
                      <a:gd name="connsiteX17" fmla="*/ 596453 w 1577045"/>
                      <a:gd name="connsiteY17" fmla="*/ 500338 h 673532"/>
                      <a:gd name="connsiteX18" fmla="*/ 327087 w 1577045"/>
                      <a:gd name="connsiteY18" fmla="*/ 519582 h 673532"/>
                      <a:gd name="connsiteX19" fmla="*/ 211645 w 1577045"/>
                      <a:gd name="connsiteY19" fmla="*/ 558070 h 673532"/>
                      <a:gd name="connsiteX20" fmla="*/ 96202 w 1577045"/>
                      <a:gd name="connsiteY20" fmla="*/ 538826 h 673532"/>
                      <a:gd name="connsiteX21" fmla="*/ 76962 w 1577045"/>
                      <a:gd name="connsiteY21" fmla="*/ 481095 h 673532"/>
                      <a:gd name="connsiteX22" fmla="*/ 57721 w 1577045"/>
                      <a:gd name="connsiteY22" fmla="*/ 115463 h 6735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1577045" h="673532">
                        <a:moveTo>
                          <a:pt x="0" y="404119"/>
                        </a:moveTo>
                        <a:cubicBezTo>
                          <a:pt x="6414" y="372046"/>
                          <a:pt x="11309" y="339632"/>
                          <a:pt x="19241" y="307901"/>
                        </a:cubicBezTo>
                        <a:cubicBezTo>
                          <a:pt x="24160" y="288222"/>
                          <a:pt x="33562" y="269848"/>
                          <a:pt x="38481" y="250169"/>
                        </a:cubicBezTo>
                        <a:cubicBezTo>
                          <a:pt x="52169" y="195408"/>
                          <a:pt x="46712" y="135818"/>
                          <a:pt x="96202" y="96219"/>
                        </a:cubicBezTo>
                        <a:cubicBezTo>
                          <a:pt x="112038" y="83548"/>
                          <a:pt x="135783" y="86046"/>
                          <a:pt x="153923" y="76975"/>
                        </a:cubicBezTo>
                        <a:cubicBezTo>
                          <a:pt x="174606" y="66632"/>
                          <a:pt x="190962" y="48831"/>
                          <a:pt x="211645" y="38488"/>
                        </a:cubicBezTo>
                        <a:cubicBezTo>
                          <a:pt x="242536" y="23040"/>
                          <a:pt x="275780" y="12829"/>
                          <a:pt x="307847" y="0"/>
                        </a:cubicBezTo>
                        <a:lnTo>
                          <a:pt x="1385309" y="19244"/>
                        </a:lnTo>
                        <a:cubicBezTo>
                          <a:pt x="1431410" y="22962"/>
                          <a:pt x="1500751" y="96219"/>
                          <a:pt x="1500751" y="96219"/>
                        </a:cubicBezTo>
                        <a:cubicBezTo>
                          <a:pt x="1557826" y="267474"/>
                          <a:pt x="1577045" y="277060"/>
                          <a:pt x="1519992" y="519582"/>
                        </a:cubicBezTo>
                        <a:cubicBezTo>
                          <a:pt x="1515348" y="539325"/>
                          <a:pt x="1481511" y="532411"/>
                          <a:pt x="1462271" y="538826"/>
                        </a:cubicBezTo>
                        <a:cubicBezTo>
                          <a:pt x="1319091" y="646229"/>
                          <a:pt x="1457604" y="559625"/>
                          <a:pt x="1289107" y="615801"/>
                        </a:cubicBezTo>
                        <a:cubicBezTo>
                          <a:pt x="1261896" y="624873"/>
                          <a:pt x="1239001" y="644216"/>
                          <a:pt x="1212145" y="654289"/>
                        </a:cubicBezTo>
                        <a:cubicBezTo>
                          <a:pt x="1187386" y="663575"/>
                          <a:pt x="1160838" y="667118"/>
                          <a:pt x="1135184" y="673532"/>
                        </a:cubicBezTo>
                        <a:cubicBezTo>
                          <a:pt x="1026155" y="667118"/>
                          <a:pt x="916772" y="665158"/>
                          <a:pt x="808097" y="654289"/>
                        </a:cubicBezTo>
                        <a:cubicBezTo>
                          <a:pt x="787916" y="652271"/>
                          <a:pt x="766212" y="647716"/>
                          <a:pt x="750376" y="635045"/>
                        </a:cubicBezTo>
                        <a:cubicBezTo>
                          <a:pt x="732318" y="620596"/>
                          <a:pt x="729299" y="592544"/>
                          <a:pt x="711895" y="577313"/>
                        </a:cubicBezTo>
                        <a:cubicBezTo>
                          <a:pt x="677091" y="546854"/>
                          <a:pt x="596453" y="500338"/>
                          <a:pt x="596453" y="500338"/>
                        </a:cubicBezTo>
                        <a:cubicBezTo>
                          <a:pt x="506664" y="506753"/>
                          <a:pt x="416108" y="506226"/>
                          <a:pt x="327087" y="519582"/>
                        </a:cubicBezTo>
                        <a:cubicBezTo>
                          <a:pt x="286973" y="525600"/>
                          <a:pt x="211645" y="558070"/>
                          <a:pt x="211645" y="558070"/>
                        </a:cubicBezTo>
                        <a:cubicBezTo>
                          <a:pt x="173164" y="551655"/>
                          <a:pt x="130072" y="558184"/>
                          <a:pt x="96202" y="538826"/>
                        </a:cubicBezTo>
                        <a:cubicBezTo>
                          <a:pt x="78591" y="528761"/>
                          <a:pt x="80046" y="501143"/>
                          <a:pt x="76962" y="481095"/>
                        </a:cubicBezTo>
                        <a:cubicBezTo>
                          <a:pt x="51977" y="318667"/>
                          <a:pt x="57721" y="274804"/>
                          <a:pt x="57721" y="115463"/>
                        </a:cubicBezTo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solidFill>
                      <a:schemeClr val="accent6">
                        <a:lumMod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" name="Freeform 9"/>
                  <p:cNvSpPr/>
                  <p:nvPr/>
                </p:nvSpPr>
                <p:spPr>
                  <a:xfrm>
                    <a:off x="6780915" y="5253550"/>
                    <a:ext cx="277660" cy="406729"/>
                  </a:xfrm>
                  <a:custGeom>
                    <a:avLst/>
                    <a:gdLst>
                      <a:gd name="connsiteX0" fmla="*/ 423289 w 854872"/>
                      <a:gd name="connsiteY0" fmla="*/ 712019 h 788995"/>
                      <a:gd name="connsiteX1" fmla="*/ 365568 w 854872"/>
                      <a:gd name="connsiteY1" fmla="*/ 596557 h 788995"/>
                      <a:gd name="connsiteX2" fmla="*/ 346327 w 854872"/>
                      <a:gd name="connsiteY2" fmla="*/ 519582 h 788995"/>
                      <a:gd name="connsiteX3" fmla="*/ 250125 w 854872"/>
                      <a:gd name="connsiteY3" fmla="*/ 481094 h 788995"/>
                      <a:gd name="connsiteX4" fmla="*/ 192404 w 854872"/>
                      <a:gd name="connsiteY4" fmla="*/ 423363 h 788995"/>
                      <a:gd name="connsiteX5" fmla="*/ 0 w 854872"/>
                      <a:gd name="connsiteY5" fmla="*/ 384875 h 788995"/>
                      <a:gd name="connsiteX6" fmla="*/ 19241 w 854872"/>
                      <a:gd name="connsiteY6" fmla="*/ 96219 h 788995"/>
                      <a:gd name="connsiteX7" fmla="*/ 57721 w 854872"/>
                      <a:gd name="connsiteY7" fmla="*/ 38487 h 788995"/>
                      <a:gd name="connsiteX8" fmla="*/ 173164 w 854872"/>
                      <a:gd name="connsiteY8" fmla="*/ 0 h 788995"/>
                      <a:gd name="connsiteX9" fmla="*/ 365568 w 854872"/>
                      <a:gd name="connsiteY9" fmla="*/ 19244 h 788995"/>
                      <a:gd name="connsiteX10" fmla="*/ 442529 w 854872"/>
                      <a:gd name="connsiteY10" fmla="*/ 134706 h 788995"/>
                      <a:gd name="connsiteX11" fmla="*/ 557972 w 854872"/>
                      <a:gd name="connsiteY11" fmla="*/ 211681 h 788995"/>
                      <a:gd name="connsiteX12" fmla="*/ 673414 w 854872"/>
                      <a:gd name="connsiteY12" fmla="*/ 288656 h 788995"/>
                      <a:gd name="connsiteX13" fmla="*/ 788857 w 854872"/>
                      <a:gd name="connsiteY13" fmla="*/ 346388 h 788995"/>
                      <a:gd name="connsiteX14" fmla="*/ 827337 w 854872"/>
                      <a:gd name="connsiteY14" fmla="*/ 461850 h 788995"/>
                      <a:gd name="connsiteX15" fmla="*/ 846578 w 854872"/>
                      <a:gd name="connsiteY15" fmla="*/ 519582 h 788995"/>
                      <a:gd name="connsiteX16" fmla="*/ 827337 w 854872"/>
                      <a:gd name="connsiteY16" fmla="*/ 692776 h 788995"/>
                      <a:gd name="connsiteX17" fmla="*/ 654174 w 854872"/>
                      <a:gd name="connsiteY17" fmla="*/ 788995 h 788995"/>
                      <a:gd name="connsiteX18" fmla="*/ 519491 w 854872"/>
                      <a:gd name="connsiteY18" fmla="*/ 769751 h 788995"/>
                      <a:gd name="connsiteX19" fmla="*/ 481010 w 854872"/>
                      <a:gd name="connsiteY19" fmla="*/ 712019 h 788995"/>
                      <a:gd name="connsiteX20" fmla="*/ 423289 w 854872"/>
                      <a:gd name="connsiteY20" fmla="*/ 654288 h 7889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854872" h="788995">
                        <a:moveTo>
                          <a:pt x="423289" y="712019"/>
                        </a:moveTo>
                        <a:cubicBezTo>
                          <a:pt x="404049" y="673532"/>
                          <a:pt x="381546" y="636509"/>
                          <a:pt x="365568" y="596557"/>
                        </a:cubicBezTo>
                        <a:cubicBezTo>
                          <a:pt x="355747" y="572000"/>
                          <a:pt x="365027" y="538285"/>
                          <a:pt x="346327" y="519582"/>
                        </a:cubicBezTo>
                        <a:cubicBezTo>
                          <a:pt x="321907" y="495158"/>
                          <a:pt x="282192" y="493923"/>
                          <a:pt x="250125" y="481094"/>
                        </a:cubicBezTo>
                        <a:cubicBezTo>
                          <a:pt x="230885" y="461850"/>
                          <a:pt x="217802" y="433133"/>
                          <a:pt x="192404" y="423363"/>
                        </a:cubicBezTo>
                        <a:cubicBezTo>
                          <a:pt x="131360" y="399880"/>
                          <a:pt x="0" y="384875"/>
                          <a:pt x="0" y="384875"/>
                        </a:cubicBezTo>
                        <a:cubicBezTo>
                          <a:pt x="6414" y="288656"/>
                          <a:pt x="3390" y="191340"/>
                          <a:pt x="19241" y="96219"/>
                        </a:cubicBezTo>
                        <a:cubicBezTo>
                          <a:pt x="23042" y="73407"/>
                          <a:pt x="38110" y="50746"/>
                          <a:pt x="57721" y="38487"/>
                        </a:cubicBezTo>
                        <a:cubicBezTo>
                          <a:pt x="92117" y="16986"/>
                          <a:pt x="173164" y="0"/>
                          <a:pt x="173164" y="0"/>
                        </a:cubicBezTo>
                        <a:cubicBezTo>
                          <a:pt x="237299" y="6415"/>
                          <a:pt x="302764" y="4748"/>
                          <a:pt x="365568" y="19244"/>
                        </a:cubicBezTo>
                        <a:cubicBezTo>
                          <a:pt x="475252" y="44560"/>
                          <a:pt x="383419" y="67140"/>
                          <a:pt x="442529" y="134706"/>
                        </a:cubicBezTo>
                        <a:cubicBezTo>
                          <a:pt x="472982" y="169516"/>
                          <a:pt x="519491" y="186023"/>
                          <a:pt x="557972" y="211681"/>
                        </a:cubicBezTo>
                        <a:lnTo>
                          <a:pt x="673414" y="288656"/>
                        </a:lnTo>
                        <a:cubicBezTo>
                          <a:pt x="753073" y="315214"/>
                          <a:pt x="714261" y="296649"/>
                          <a:pt x="788857" y="346388"/>
                        </a:cubicBezTo>
                        <a:lnTo>
                          <a:pt x="827337" y="461850"/>
                        </a:lnTo>
                        <a:lnTo>
                          <a:pt x="846578" y="519582"/>
                        </a:lnTo>
                        <a:cubicBezTo>
                          <a:pt x="840164" y="577313"/>
                          <a:pt x="854872" y="641631"/>
                          <a:pt x="827337" y="692776"/>
                        </a:cubicBezTo>
                        <a:cubicBezTo>
                          <a:pt x="798393" y="746539"/>
                          <a:pt x="710441" y="770236"/>
                          <a:pt x="654174" y="788995"/>
                        </a:cubicBezTo>
                        <a:cubicBezTo>
                          <a:pt x="609280" y="782580"/>
                          <a:pt x="560931" y="788172"/>
                          <a:pt x="519491" y="769751"/>
                        </a:cubicBezTo>
                        <a:cubicBezTo>
                          <a:pt x="498358" y="760357"/>
                          <a:pt x="495814" y="729787"/>
                          <a:pt x="481010" y="712019"/>
                        </a:cubicBezTo>
                        <a:cubicBezTo>
                          <a:pt x="463591" y="691112"/>
                          <a:pt x="423289" y="654288"/>
                          <a:pt x="423289" y="654288"/>
                        </a:cubicBezTo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solidFill>
                      <a:schemeClr val="accent6">
                        <a:lumMod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9" name="Freeform 138"/>
                  <p:cNvSpPr/>
                  <p:nvPr/>
                </p:nvSpPr>
                <p:spPr>
                  <a:xfrm rot="15025619">
                    <a:off x="7180221" y="5490184"/>
                    <a:ext cx="224423" cy="406729"/>
                  </a:xfrm>
                  <a:custGeom>
                    <a:avLst/>
                    <a:gdLst>
                      <a:gd name="connsiteX0" fmla="*/ 423289 w 854872"/>
                      <a:gd name="connsiteY0" fmla="*/ 712019 h 788995"/>
                      <a:gd name="connsiteX1" fmla="*/ 365568 w 854872"/>
                      <a:gd name="connsiteY1" fmla="*/ 596557 h 788995"/>
                      <a:gd name="connsiteX2" fmla="*/ 346327 w 854872"/>
                      <a:gd name="connsiteY2" fmla="*/ 519582 h 788995"/>
                      <a:gd name="connsiteX3" fmla="*/ 250125 w 854872"/>
                      <a:gd name="connsiteY3" fmla="*/ 481094 h 788995"/>
                      <a:gd name="connsiteX4" fmla="*/ 192404 w 854872"/>
                      <a:gd name="connsiteY4" fmla="*/ 423363 h 788995"/>
                      <a:gd name="connsiteX5" fmla="*/ 0 w 854872"/>
                      <a:gd name="connsiteY5" fmla="*/ 384875 h 788995"/>
                      <a:gd name="connsiteX6" fmla="*/ 19241 w 854872"/>
                      <a:gd name="connsiteY6" fmla="*/ 96219 h 788995"/>
                      <a:gd name="connsiteX7" fmla="*/ 57721 w 854872"/>
                      <a:gd name="connsiteY7" fmla="*/ 38487 h 788995"/>
                      <a:gd name="connsiteX8" fmla="*/ 173164 w 854872"/>
                      <a:gd name="connsiteY8" fmla="*/ 0 h 788995"/>
                      <a:gd name="connsiteX9" fmla="*/ 365568 w 854872"/>
                      <a:gd name="connsiteY9" fmla="*/ 19244 h 788995"/>
                      <a:gd name="connsiteX10" fmla="*/ 442529 w 854872"/>
                      <a:gd name="connsiteY10" fmla="*/ 134706 h 788995"/>
                      <a:gd name="connsiteX11" fmla="*/ 557972 w 854872"/>
                      <a:gd name="connsiteY11" fmla="*/ 211681 h 788995"/>
                      <a:gd name="connsiteX12" fmla="*/ 673414 w 854872"/>
                      <a:gd name="connsiteY12" fmla="*/ 288656 h 788995"/>
                      <a:gd name="connsiteX13" fmla="*/ 788857 w 854872"/>
                      <a:gd name="connsiteY13" fmla="*/ 346388 h 788995"/>
                      <a:gd name="connsiteX14" fmla="*/ 827337 w 854872"/>
                      <a:gd name="connsiteY14" fmla="*/ 461850 h 788995"/>
                      <a:gd name="connsiteX15" fmla="*/ 846578 w 854872"/>
                      <a:gd name="connsiteY15" fmla="*/ 519582 h 788995"/>
                      <a:gd name="connsiteX16" fmla="*/ 827337 w 854872"/>
                      <a:gd name="connsiteY16" fmla="*/ 692776 h 788995"/>
                      <a:gd name="connsiteX17" fmla="*/ 654174 w 854872"/>
                      <a:gd name="connsiteY17" fmla="*/ 788995 h 788995"/>
                      <a:gd name="connsiteX18" fmla="*/ 519491 w 854872"/>
                      <a:gd name="connsiteY18" fmla="*/ 769751 h 788995"/>
                      <a:gd name="connsiteX19" fmla="*/ 481010 w 854872"/>
                      <a:gd name="connsiteY19" fmla="*/ 712019 h 788995"/>
                      <a:gd name="connsiteX20" fmla="*/ 423289 w 854872"/>
                      <a:gd name="connsiteY20" fmla="*/ 654288 h 7889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854872" h="788995">
                        <a:moveTo>
                          <a:pt x="423289" y="712019"/>
                        </a:moveTo>
                        <a:cubicBezTo>
                          <a:pt x="404049" y="673532"/>
                          <a:pt x="381546" y="636509"/>
                          <a:pt x="365568" y="596557"/>
                        </a:cubicBezTo>
                        <a:cubicBezTo>
                          <a:pt x="355747" y="572000"/>
                          <a:pt x="365027" y="538285"/>
                          <a:pt x="346327" y="519582"/>
                        </a:cubicBezTo>
                        <a:cubicBezTo>
                          <a:pt x="321907" y="495158"/>
                          <a:pt x="282192" y="493923"/>
                          <a:pt x="250125" y="481094"/>
                        </a:cubicBezTo>
                        <a:cubicBezTo>
                          <a:pt x="230885" y="461850"/>
                          <a:pt x="217802" y="433133"/>
                          <a:pt x="192404" y="423363"/>
                        </a:cubicBezTo>
                        <a:cubicBezTo>
                          <a:pt x="131360" y="399880"/>
                          <a:pt x="0" y="384875"/>
                          <a:pt x="0" y="384875"/>
                        </a:cubicBezTo>
                        <a:cubicBezTo>
                          <a:pt x="6414" y="288656"/>
                          <a:pt x="3390" y="191340"/>
                          <a:pt x="19241" y="96219"/>
                        </a:cubicBezTo>
                        <a:cubicBezTo>
                          <a:pt x="23042" y="73407"/>
                          <a:pt x="38110" y="50746"/>
                          <a:pt x="57721" y="38487"/>
                        </a:cubicBezTo>
                        <a:cubicBezTo>
                          <a:pt x="92117" y="16986"/>
                          <a:pt x="173164" y="0"/>
                          <a:pt x="173164" y="0"/>
                        </a:cubicBezTo>
                        <a:cubicBezTo>
                          <a:pt x="237299" y="6415"/>
                          <a:pt x="302764" y="4748"/>
                          <a:pt x="365568" y="19244"/>
                        </a:cubicBezTo>
                        <a:cubicBezTo>
                          <a:pt x="475252" y="44560"/>
                          <a:pt x="383419" y="67140"/>
                          <a:pt x="442529" y="134706"/>
                        </a:cubicBezTo>
                        <a:cubicBezTo>
                          <a:pt x="472982" y="169516"/>
                          <a:pt x="519491" y="186023"/>
                          <a:pt x="557972" y="211681"/>
                        </a:cubicBezTo>
                        <a:lnTo>
                          <a:pt x="673414" y="288656"/>
                        </a:lnTo>
                        <a:cubicBezTo>
                          <a:pt x="753073" y="315214"/>
                          <a:pt x="714261" y="296649"/>
                          <a:pt x="788857" y="346388"/>
                        </a:cubicBezTo>
                        <a:lnTo>
                          <a:pt x="827337" y="461850"/>
                        </a:lnTo>
                        <a:lnTo>
                          <a:pt x="846578" y="519582"/>
                        </a:lnTo>
                        <a:cubicBezTo>
                          <a:pt x="840164" y="577313"/>
                          <a:pt x="854872" y="641631"/>
                          <a:pt x="827337" y="692776"/>
                        </a:cubicBezTo>
                        <a:cubicBezTo>
                          <a:pt x="798393" y="746539"/>
                          <a:pt x="710441" y="770236"/>
                          <a:pt x="654174" y="788995"/>
                        </a:cubicBezTo>
                        <a:cubicBezTo>
                          <a:pt x="609280" y="782580"/>
                          <a:pt x="560931" y="788172"/>
                          <a:pt x="519491" y="769751"/>
                        </a:cubicBezTo>
                        <a:cubicBezTo>
                          <a:pt x="498358" y="760357"/>
                          <a:pt x="495814" y="729787"/>
                          <a:pt x="481010" y="712019"/>
                        </a:cubicBezTo>
                        <a:cubicBezTo>
                          <a:pt x="463591" y="691112"/>
                          <a:pt x="423289" y="654288"/>
                          <a:pt x="423289" y="654288"/>
                        </a:cubicBezTo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solidFill>
                      <a:schemeClr val="accent6">
                        <a:lumMod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34" name="TextBox 133"/>
                <p:cNvSpPr txBox="1"/>
                <p:nvPr/>
              </p:nvSpPr>
              <p:spPr>
                <a:xfrm>
                  <a:off x="6069973" y="3186780"/>
                  <a:ext cx="685468" cy="31596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b="1" dirty="0" smtClean="0"/>
                    <a:t>+</a:t>
                  </a:r>
                  <a:endParaRPr lang="en-US" sz="4000" b="1" dirty="0"/>
                </a:p>
              </p:txBody>
            </p:sp>
          </p:grpSp>
          <p:pic>
            <p:nvPicPr>
              <p:cNvPr id="128" name="Picture 12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44573" y="1672586"/>
                <a:ext cx="1429832" cy="1803339"/>
              </a:xfrm>
              <a:prstGeom prst="rect">
                <a:avLst/>
              </a:prstGeom>
            </p:spPr>
          </p:pic>
          <p:sp>
            <p:nvSpPr>
              <p:cNvPr id="129" name="TextBox 128"/>
              <p:cNvSpPr txBox="1"/>
              <p:nvPr/>
            </p:nvSpPr>
            <p:spPr>
              <a:xfrm>
                <a:off x="7474406" y="2476790"/>
                <a:ext cx="685468" cy="31596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/>
                  <a:t>+</a:t>
                </a:r>
                <a:endParaRPr lang="en-US" sz="4000" b="1" dirty="0"/>
              </a:p>
            </p:txBody>
          </p:sp>
          <p:pic>
            <p:nvPicPr>
              <p:cNvPr id="130" name="Picture 12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95176" y="2401255"/>
                <a:ext cx="962576" cy="1010926"/>
              </a:xfrm>
              <a:prstGeom prst="rect">
                <a:avLst/>
              </a:prstGeom>
            </p:spPr>
          </p:pic>
        </p:grpSp>
        <p:grpSp>
          <p:nvGrpSpPr>
            <p:cNvPr id="140" name="Group 139"/>
            <p:cNvGrpSpPr/>
            <p:nvPr/>
          </p:nvGrpSpPr>
          <p:grpSpPr>
            <a:xfrm>
              <a:off x="4191866" y="4847374"/>
              <a:ext cx="3462636" cy="1842081"/>
              <a:chOff x="2761480" y="1669440"/>
              <a:chExt cx="6327216" cy="3967037"/>
            </a:xfrm>
          </p:grpSpPr>
          <p:grpSp>
            <p:nvGrpSpPr>
              <p:cNvPr id="141" name="Group 19"/>
              <p:cNvGrpSpPr/>
              <p:nvPr/>
            </p:nvGrpSpPr>
            <p:grpSpPr>
              <a:xfrm>
                <a:off x="2761480" y="1669440"/>
                <a:ext cx="4808258" cy="3967037"/>
                <a:chOff x="4640142" y="2379430"/>
                <a:chExt cx="4808258" cy="3967037"/>
              </a:xfrm>
            </p:grpSpPr>
            <p:pic>
              <p:nvPicPr>
                <p:cNvPr id="145" name="Picture 144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018568" y="2379430"/>
                  <a:ext cx="1429832" cy="1803338"/>
                </a:xfrm>
                <a:prstGeom prst="rect">
                  <a:avLst/>
                </a:prstGeom>
              </p:spPr>
            </p:pic>
            <p:pic>
              <p:nvPicPr>
                <p:cNvPr id="146" name="Picture 145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640142" y="2382576"/>
                  <a:ext cx="1429832" cy="1803339"/>
                </a:xfrm>
                <a:prstGeom prst="rect">
                  <a:avLst/>
                </a:prstGeom>
              </p:spPr>
            </p:pic>
            <p:grpSp>
              <p:nvGrpSpPr>
                <p:cNvPr id="147" name="Group 14"/>
                <p:cNvGrpSpPr/>
                <p:nvPr/>
              </p:nvGrpSpPr>
              <p:grpSpPr>
                <a:xfrm>
                  <a:off x="6547079" y="3454669"/>
                  <a:ext cx="1274446" cy="579983"/>
                  <a:chOff x="6340884" y="5253550"/>
                  <a:chExt cx="1274446" cy="579983"/>
                </a:xfrm>
              </p:grpSpPr>
              <p:sp>
                <p:nvSpPr>
                  <p:cNvPr id="149" name="Freeform 148"/>
                  <p:cNvSpPr/>
                  <p:nvPr/>
                </p:nvSpPr>
                <p:spPr>
                  <a:xfrm>
                    <a:off x="6340884" y="5253550"/>
                    <a:ext cx="324741" cy="439998"/>
                  </a:xfrm>
                  <a:custGeom>
                    <a:avLst/>
                    <a:gdLst>
                      <a:gd name="connsiteX0" fmla="*/ 716366 w 1235097"/>
                      <a:gd name="connsiteY0" fmla="*/ 153950 h 1325211"/>
                      <a:gd name="connsiteX1" fmla="*/ 697126 w 1235097"/>
                      <a:gd name="connsiteY1" fmla="*/ 269413 h 1325211"/>
                      <a:gd name="connsiteX2" fmla="*/ 620164 w 1235097"/>
                      <a:gd name="connsiteY2" fmla="*/ 327144 h 1325211"/>
                      <a:gd name="connsiteX3" fmla="*/ 562443 w 1235097"/>
                      <a:gd name="connsiteY3" fmla="*/ 384875 h 1325211"/>
                      <a:gd name="connsiteX4" fmla="*/ 447001 w 1235097"/>
                      <a:gd name="connsiteY4" fmla="*/ 481094 h 1325211"/>
                      <a:gd name="connsiteX5" fmla="*/ 331558 w 1235097"/>
                      <a:gd name="connsiteY5" fmla="*/ 577313 h 1325211"/>
                      <a:gd name="connsiteX6" fmla="*/ 158395 w 1235097"/>
                      <a:gd name="connsiteY6" fmla="*/ 731263 h 1325211"/>
                      <a:gd name="connsiteX7" fmla="*/ 119914 w 1235097"/>
                      <a:gd name="connsiteY7" fmla="*/ 788995 h 1325211"/>
                      <a:gd name="connsiteX8" fmla="*/ 42952 w 1235097"/>
                      <a:gd name="connsiteY8" fmla="*/ 865970 h 1325211"/>
                      <a:gd name="connsiteX9" fmla="*/ 62193 w 1235097"/>
                      <a:gd name="connsiteY9" fmla="*/ 1058407 h 1325211"/>
                      <a:gd name="connsiteX10" fmla="*/ 735607 w 1235097"/>
                      <a:gd name="connsiteY10" fmla="*/ 981432 h 1325211"/>
                      <a:gd name="connsiteX11" fmla="*/ 793328 w 1235097"/>
                      <a:gd name="connsiteY11" fmla="*/ 962189 h 1325211"/>
                      <a:gd name="connsiteX12" fmla="*/ 889530 w 1235097"/>
                      <a:gd name="connsiteY12" fmla="*/ 808238 h 1325211"/>
                      <a:gd name="connsiteX13" fmla="*/ 908770 w 1235097"/>
                      <a:gd name="connsiteY13" fmla="*/ 750507 h 1325211"/>
                      <a:gd name="connsiteX14" fmla="*/ 985732 w 1235097"/>
                      <a:gd name="connsiteY14" fmla="*/ 635044 h 1325211"/>
                      <a:gd name="connsiteX15" fmla="*/ 1081934 w 1235097"/>
                      <a:gd name="connsiteY15" fmla="*/ 461850 h 1325211"/>
                      <a:gd name="connsiteX16" fmla="*/ 1120415 w 1235097"/>
                      <a:gd name="connsiteY16" fmla="*/ 404119 h 1325211"/>
                      <a:gd name="connsiteX17" fmla="*/ 1139655 w 1235097"/>
                      <a:gd name="connsiteY17" fmla="*/ 346388 h 1325211"/>
                      <a:gd name="connsiteX18" fmla="*/ 1158895 w 1235097"/>
                      <a:gd name="connsiteY18" fmla="*/ 96219 h 1325211"/>
                      <a:gd name="connsiteX19" fmla="*/ 1101174 w 1235097"/>
                      <a:gd name="connsiteY19" fmla="*/ 76975 h 1325211"/>
                      <a:gd name="connsiteX20" fmla="*/ 985732 w 1235097"/>
                      <a:gd name="connsiteY20" fmla="*/ 0 h 1325211"/>
                      <a:gd name="connsiteX21" fmla="*/ 812568 w 1235097"/>
                      <a:gd name="connsiteY21" fmla="*/ 57731 h 1325211"/>
                      <a:gd name="connsiteX22" fmla="*/ 774087 w 1235097"/>
                      <a:gd name="connsiteY22" fmla="*/ 115463 h 1325211"/>
                      <a:gd name="connsiteX23" fmla="*/ 754847 w 1235097"/>
                      <a:gd name="connsiteY23" fmla="*/ 230925 h 1325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1235097" h="1325211">
                        <a:moveTo>
                          <a:pt x="716366" y="153950"/>
                        </a:moveTo>
                        <a:cubicBezTo>
                          <a:pt x="709953" y="192438"/>
                          <a:pt x="716072" y="235303"/>
                          <a:pt x="697126" y="269413"/>
                        </a:cubicBezTo>
                        <a:cubicBezTo>
                          <a:pt x="681554" y="297448"/>
                          <a:pt x="644511" y="306271"/>
                          <a:pt x="620164" y="327144"/>
                        </a:cubicBezTo>
                        <a:cubicBezTo>
                          <a:pt x="599504" y="344855"/>
                          <a:pt x="583347" y="367452"/>
                          <a:pt x="562443" y="384875"/>
                        </a:cubicBezTo>
                        <a:cubicBezTo>
                          <a:pt x="473374" y="459113"/>
                          <a:pt x="531319" y="382706"/>
                          <a:pt x="447001" y="481094"/>
                        </a:cubicBezTo>
                        <a:cubicBezTo>
                          <a:pt x="363134" y="578955"/>
                          <a:pt x="428543" y="544979"/>
                          <a:pt x="331558" y="577313"/>
                        </a:cubicBezTo>
                        <a:cubicBezTo>
                          <a:pt x="199766" y="709129"/>
                          <a:pt x="261398" y="662583"/>
                          <a:pt x="158395" y="731263"/>
                        </a:cubicBezTo>
                        <a:cubicBezTo>
                          <a:pt x="145568" y="750507"/>
                          <a:pt x="137972" y="774546"/>
                          <a:pt x="119914" y="788995"/>
                        </a:cubicBezTo>
                        <a:cubicBezTo>
                          <a:pt x="26623" y="863641"/>
                          <a:pt x="84935" y="740002"/>
                          <a:pt x="42952" y="865970"/>
                        </a:cubicBezTo>
                        <a:cubicBezTo>
                          <a:pt x="49366" y="930116"/>
                          <a:pt x="0" y="1041442"/>
                          <a:pt x="62193" y="1058407"/>
                        </a:cubicBezTo>
                        <a:cubicBezTo>
                          <a:pt x="1040302" y="1325211"/>
                          <a:pt x="488280" y="1146345"/>
                          <a:pt x="735607" y="981432"/>
                        </a:cubicBezTo>
                        <a:cubicBezTo>
                          <a:pt x="752481" y="970181"/>
                          <a:pt x="774088" y="968603"/>
                          <a:pt x="793328" y="962189"/>
                        </a:cubicBezTo>
                        <a:cubicBezTo>
                          <a:pt x="839121" y="824787"/>
                          <a:pt x="798056" y="869233"/>
                          <a:pt x="889530" y="808238"/>
                        </a:cubicBezTo>
                        <a:cubicBezTo>
                          <a:pt x="895943" y="788994"/>
                          <a:pt x="898920" y="768239"/>
                          <a:pt x="908770" y="750507"/>
                        </a:cubicBezTo>
                        <a:cubicBezTo>
                          <a:pt x="931230" y="710072"/>
                          <a:pt x="985732" y="635044"/>
                          <a:pt x="985732" y="635044"/>
                        </a:cubicBezTo>
                        <a:cubicBezTo>
                          <a:pt x="1019596" y="533432"/>
                          <a:pt x="993722" y="594191"/>
                          <a:pt x="1081934" y="461850"/>
                        </a:cubicBezTo>
                        <a:lnTo>
                          <a:pt x="1120415" y="404119"/>
                        </a:lnTo>
                        <a:cubicBezTo>
                          <a:pt x="1126828" y="384875"/>
                          <a:pt x="1130585" y="364531"/>
                          <a:pt x="1139655" y="346388"/>
                        </a:cubicBezTo>
                        <a:cubicBezTo>
                          <a:pt x="1194281" y="237116"/>
                          <a:pt x="1235097" y="305810"/>
                          <a:pt x="1158895" y="96219"/>
                        </a:cubicBezTo>
                        <a:cubicBezTo>
                          <a:pt x="1151965" y="77158"/>
                          <a:pt x="1118902" y="86826"/>
                          <a:pt x="1101174" y="76975"/>
                        </a:cubicBezTo>
                        <a:cubicBezTo>
                          <a:pt x="1060745" y="54511"/>
                          <a:pt x="985732" y="0"/>
                          <a:pt x="985732" y="0"/>
                        </a:cubicBezTo>
                        <a:cubicBezTo>
                          <a:pt x="908333" y="12902"/>
                          <a:pt x="866675" y="3615"/>
                          <a:pt x="812568" y="57731"/>
                        </a:cubicBezTo>
                        <a:cubicBezTo>
                          <a:pt x="796216" y="74086"/>
                          <a:pt x="786914" y="96219"/>
                          <a:pt x="774087" y="115463"/>
                        </a:cubicBezTo>
                        <a:cubicBezTo>
                          <a:pt x="748763" y="191450"/>
                          <a:pt x="754847" y="152910"/>
                          <a:pt x="754847" y="230925"/>
                        </a:cubicBezTo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solidFill>
                      <a:schemeClr val="accent6">
                        <a:lumMod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0" name="Freeform 149"/>
                  <p:cNvSpPr/>
                  <p:nvPr/>
                </p:nvSpPr>
                <p:spPr>
                  <a:xfrm>
                    <a:off x="6549244" y="5566791"/>
                    <a:ext cx="509331" cy="266742"/>
                  </a:xfrm>
                  <a:custGeom>
                    <a:avLst/>
                    <a:gdLst>
                      <a:gd name="connsiteX0" fmla="*/ 22447 w 1617535"/>
                      <a:gd name="connsiteY0" fmla="*/ 195414 h 868946"/>
                      <a:gd name="connsiteX1" fmla="*/ 195611 w 1617535"/>
                      <a:gd name="connsiteY1" fmla="*/ 156927 h 868946"/>
                      <a:gd name="connsiteX2" fmla="*/ 368775 w 1617535"/>
                      <a:gd name="connsiteY2" fmla="*/ 60708 h 868946"/>
                      <a:gd name="connsiteX3" fmla="*/ 407255 w 1617535"/>
                      <a:gd name="connsiteY3" fmla="*/ 2977 h 868946"/>
                      <a:gd name="connsiteX4" fmla="*/ 811304 w 1617535"/>
                      <a:gd name="connsiteY4" fmla="*/ 79952 h 868946"/>
                      <a:gd name="connsiteX5" fmla="*/ 965227 w 1617535"/>
                      <a:gd name="connsiteY5" fmla="*/ 156927 h 868946"/>
                      <a:gd name="connsiteX6" fmla="*/ 1042189 w 1617535"/>
                      <a:gd name="connsiteY6" fmla="*/ 214658 h 868946"/>
                      <a:gd name="connsiteX7" fmla="*/ 1311554 w 1617535"/>
                      <a:gd name="connsiteY7" fmla="*/ 330121 h 868946"/>
                      <a:gd name="connsiteX8" fmla="*/ 1523199 w 1617535"/>
                      <a:gd name="connsiteY8" fmla="*/ 349364 h 868946"/>
                      <a:gd name="connsiteX9" fmla="*/ 1580920 w 1617535"/>
                      <a:gd name="connsiteY9" fmla="*/ 484071 h 868946"/>
                      <a:gd name="connsiteX10" fmla="*/ 1600160 w 1617535"/>
                      <a:gd name="connsiteY10" fmla="*/ 599534 h 868946"/>
                      <a:gd name="connsiteX11" fmla="*/ 1580920 w 1617535"/>
                      <a:gd name="connsiteY11" fmla="*/ 830459 h 868946"/>
                      <a:gd name="connsiteX12" fmla="*/ 1465477 w 1617535"/>
                      <a:gd name="connsiteY12" fmla="*/ 849703 h 868946"/>
                      <a:gd name="connsiteX13" fmla="*/ 1292314 w 1617535"/>
                      <a:gd name="connsiteY13" fmla="*/ 868946 h 868946"/>
                      <a:gd name="connsiteX14" fmla="*/ 1061429 w 1617535"/>
                      <a:gd name="connsiteY14" fmla="*/ 849703 h 868946"/>
                      <a:gd name="connsiteX15" fmla="*/ 945987 w 1617535"/>
                      <a:gd name="connsiteY15" fmla="*/ 772728 h 868946"/>
                      <a:gd name="connsiteX16" fmla="*/ 888265 w 1617535"/>
                      <a:gd name="connsiteY16" fmla="*/ 734240 h 868946"/>
                      <a:gd name="connsiteX17" fmla="*/ 772823 w 1617535"/>
                      <a:gd name="connsiteY17" fmla="*/ 638021 h 868946"/>
                      <a:gd name="connsiteX18" fmla="*/ 157130 w 1617535"/>
                      <a:gd name="connsiteY18" fmla="*/ 561046 h 868946"/>
                      <a:gd name="connsiteX19" fmla="*/ 99409 w 1617535"/>
                      <a:gd name="connsiteY19" fmla="*/ 522558 h 868946"/>
                      <a:gd name="connsiteX20" fmla="*/ 60928 w 1617535"/>
                      <a:gd name="connsiteY20" fmla="*/ 464827 h 868946"/>
                      <a:gd name="connsiteX21" fmla="*/ 22447 w 1617535"/>
                      <a:gd name="connsiteY21" fmla="*/ 195414 h 8689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1617535" h="868946">
                        <a:moveTo>
                          <a:pt x="22447" y="195414"/>
                        </a:moveTo>
                        <a:cubicBezTo>
                          <a:pt x="44894" y="144097"/>
                          <a:pt x="177493" y="165987"/>
                          <a:pt x="195611" y="156927"/>
                        </a:cubicBezTo>
                        <a:cubicBezTo>
                          <a:pt x="460244" y="24587"/>
                          <a:pt x="209153" y="113924"/>
                          <a:pt x="368775" y="60708"/>
                        </a:cubicBezTo>
                        <a:cubicBezTo>
                          <a:pt x="381602" y="41464"/>
                          <a:pt x="384128" y="2977"/>
                          <a:pt x="407255" y="2977"/>
                        </a:cubicBezTo>
                        <a:cubicBezTo>
                          <a:pt x="511119" y="2977"/>
                          <a:pt x="686471" y="48738"/>
                          <a:pt x="811304" y="79952"/>
                        </a:cubicBezTo>
                        <a:cubicBezTo>
                          <a:pt x="1008067" y="211149"/>
                          <a:pt x="682808" y="0"/>
                          <a:pt x="965227" y="156927"/>
                        </a:cubicBezTo>
                        <a:cubicBezTo>
                          <a:pt x="993260" y="172503"/>
                          <a:pt x="1014489" y="198497"/>
                          <a:pt x="1042189" y="214658"/>
                        </a:cubicBezTo>
                        <a:cubicBezTo>
                          <a:pt x="1100814" y="248862"/>
                          <a:pt x="1234729" y="316561"/>
                          <a:pt x="1311554" y="330121"/>
                        </a:cubicBezTo>
                        <a:cubicBezTo>
                          <a:pt x="1381315" y="342434"/>
                          <a:pt x="1452651" y="342950"/>
                          <a:pt x="1523199" y="349364"/>
                        </a:cubicBezTo>
                        <a:cubicBezTo>
                          <a:pt x="1546724" y="396424"/>
                          <a:pt x="1569597" y="433109"/>
                          <a:pt x="1580920" y="484071"/>
                        </a:cubicBezTo>
                        <a:cubicBezTo>
                          <a:pt x="1589383" y="522161"/>
                          <a:pt x="1593747" y="561046"/>
                          <a:pt x="1600160" y="599534"/>
                        </a:cubicBezTo>
                        <a:cubicBezTo>
                          <a:pt x="1593747" y="676509"/>
                          <a:pt x="1617535" y="762447"/>
                          <a:pt x="1580920" y="830459"/>
                        </a:cubicBezTo>
                        <a:cubicBezTo>
                          <a:pt x="1562427" y="864809"/>
                          <a:pt x="1504147" y="844546"/>
                          <a:pt x="1465477" y="849703"/>
                        </a:cubicBezTo>
                        <a:cubicBezTo>
                          <a:pt x="1407910" y="857380"/>
                          <a:pt x="1350035" y="862532"/>
                          <a:pt x="1292314" y="868946"/>
                        </a:cubicBezTo>
                        <a:cubicBezTo>
                          <a:pt x="1215352" y="862532"/>
                          <a:pt x="1137980" y="859911"/>
                          <a:pt x="1061429" y="849703"/>
                        </a:cubicBezTo>
                        <a:cubicBezTo>
                          <a:pt x="988973" y="840041"/>
                          <a:pt x="1003180" y="820397"/>
                          <a:pt x="945987" y="772728"/>
                        </a:cubicBezTo>
                        <a:cubicBezTo>
                          <a:pt x="928223" y="757922"/>
                          <a:pt x="906029" y="749046"/>
                          <a:pt x="888265" y="734240"/>
                        </a:cubicBezTo>
                        <a:cubicBezTo>
                          <a:pt x="740115" y="610761"/>
                          <a:pt x="916137" y="733582"/>
                          <a:pt x="772823" y="638021"/>
                        </a:cubicBezTo>
                        <a:cubicBezTo>
                          <a:pt x="689480" y="387946"/>
                          <a:pt x="785713" y="616520"/>
                          <a:pt x="157130" y="561046"/>
                        </a:cubicBezTo>
                        <a:cubicBezTo>
                          <a:pt x="134094" y="559013"/>
                          <a:pt x="118649" y="535387"/>
                          <a:pt x="99409" y="522558"/>
                        </a:cubicBezTo>
                        <a:cubicBezTo>
                          <a:pt x="86582" y="503314"/>
                          <a:pt x="70319" y="485961"/>
                          <a:pt x="60928" y="464827"/>
                        </a:cubicBezTo>
                        <a:cubicBezTo>
                          <a:pt x="10278" y="350845"/>
                          <a:pt x="0" y="246731"/>
                          <a:pt x="22447" y="195414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solidFill>
                      <a:schemeClr val="accent6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1" name="Freeform 150"/>
                  <p:cNvSpPr/>
                  <p:nvPr/>
                </p:nvSpPr>
                <p:spPr>
                  <a:xfrm>
                    <a:off x="7184302" y="5444397"/>
                    <a:ext cx="431028" cy="215882"/>
                  </a:xfrm>
                  <a:custGeom>
                    <a:avLst/>
                    <a:gdLst>
                      <a:gd name="connsiteX0" fmla="*/ 0 w 1577045"/>
                      <a:gd name="connsiteY0" fmla="*/ 404119 h 673532"/>
                      <a:gd name="connsiteX1" fmla="*/ 19241 w 1577045"/>
                      <a:gd name="connsiteY1" fmla="*/ 307901 h 673532"/>
                      <a:gd name="connsiteX2" fmla="*/ 38481 w 1577045"/>
                      <a:gd name="connsiteY2" fmla="*/ 250169 h 673532"/>
                      <a:gd name="connsiteX3" fmla="*/ 96202 w 1577045"/>
                      <a:gd name="connsiteY3" fmla="*/ 96219 h 673532"/>
                      <a:gd name="connsiteX4" fmla="*/ 153923 w 1577045"/>
                      <a:gd name="connsiteY4" fmla="*/ 76975 h 673532"/>
                      <a:gd name="connsiteX5" fmla="*/ 211645 w 1577045"/>
                      <a:gd name="connsiteY5" fmla="*/ 38488 h 673532"/>
                      <a:gd name="connsiteX6" fmla="*/ 307847 w 1577045"/>
                      <a:gd name="connsiteY6" fmla="*/ 0 h 673532"/>
                      <a:gd name="connsiteX7" fmla="*/ 1385309 w 1577045"/>
                      <a:gd name="connsiteY7" fmla="*/ 19244 h 673532"/>
                      <a:gd name="connsiteX8" fmla="*/ 1500751 w 1577045"/>
                      <a:gd name="connsiteY8" fmla="*/ 96219 h 673532"/>
                      <a:gd name="connsiteX9" fmla="*/ 1519992 w 1577045"/>
                      <a:gd name="connsiteY9" fmla="*/ 519582 h 673532"/>
                      <a:gd name="connsiteX10" fmla="*/ 1462271 w 1577045"/>
                      <a:gd name="connsiteY10" fmla="*/ 538826 h 673532"/>
                      <a:gd name="connsiteX11" fmla="*/ 1289107 w 1577045"/>
                      <a:gd name="connsiteY11" fmla="*/ 615801 h 673532"/>
                      <a:gd name="connsiteX12" fmla="*/ 1212145 w 1577045"/>
                      <a:gd name="connsiteY12" fmla="*/ 654289 h 673532"/>
                      <a:gd name="connsiteX13" fmla="*/ 1135184 w 1577045"/>
                      <a:gd name="connsiteY13" fmla="*/ 673532 h 673532"/>
                      <a:gd name="connsiteX14" fmla="*/ 808097 w 1577045"/>
                      <a:gd name="connsiteY14" fmla="*/ 654289 h 673532"/>
                      <a:gd name="connsiteX15" fmla="*/ 750376 w 1577045"/>
                      <a:gd name="connsiteY15" fmla="*/ 635045 h 673532"/>
                      <a:gd name="connsiteX16" fmla="*/ 711895 w 1577045"/>
                      <a:gd name="connsiteY16" fmla="*/ 577313 h 673532"/>
                      <a:gd name="connsiteX17" fmla="*/ 596453 w 1577045"/>
                      <a:gd name="connsiteY17" fmla="*/ 500338 h 673532"/>
                      <a:gd name="connsiteX18" fmla="*/ 327087 w 1577045"/>
                      <a:gd name="connsiteY18" fmla="*/ 519582 h 673532"/>
                      <a:gd name="connsiteX19" fmla="*/ 211645 w 1577045"/>
                      <a:gd name="connsiteY19" fmla="*/ 558070 h 673532"/>
                      <a:gd name="connsiteX20" fmla="*/ 96202 w 1577045"/>
                      <a:gd name="connsiteY20" fmla="*/ 538826 h 673532"/>
                      <a:gd name="connsiteX21" fmla="*/ 76962 w 1577045"/>
                      <a:gd name="connsiteY21" fmla="*/ 481095 h 673532"/>
                      <a:gd name="connsiteX22" fmla="*/ 57721 w 1577045"/>
                      <a:gd name="connsiteY22" fmla="*/ 115463 h 6735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1577045" h="673532">
                        <a:moveTo>
                          <a:pt x="0" y="404119"/>
                        </a:moveTo>
                        <a:cubicBezTo>
                          <a:pt x="6414" y="372046"/>
                          <a:pt x="11309" y="339632"/>
                          <a:pt x="19241" y="307901"/>
                        </a:cubicBezTo>
                        <a:cubicBezTo>
                          <a:pt x="24160" y="288222"/>
                          <a:pt x="33562" y="269848"/>
                          <a:pt x="38481" y="250169"/>
                        </a:cubicBezTo>
                        <a:cubicBezTo>
                          <a:pt x="52169" y="195408"/>
                          <a:pt x="46712" y="135818"/>
                          <a:pt x="96202" y="96219"/>
                        </a:cubicBezTo>
                        <a:cubicBezTo>
                          <a:pt x="112038" y="83548"/>
                          <a:pt x="135783" y="86046"/>
                          <a:pt x="153923" y="76975"/>
                        </a:cubicBezTo>
                        <a:cubicBezTo>
                          <a:pt x="174606" y="66632"/>
                          <a:pt x="190962" y="48831"/>
                          <a:pt x="211645" y="38488"/>
                        </a:cubicBezTo>
                        <a:cubicBezTo>
                          <a:pt x="242536" y="23040"/>
                          <a:pt x="275780" y="12829"/>
                          <a:pt x="307847" y="0"/>
                        </a:cubicBezTo>
                        <a:lnTo>
                          <a:pt x="1385309" y="19244"/>
                        </a:lnTo>
                        <a:cubicBezTo>
                          <a:pt x="1431410" y="22962"/>
                          <a:pt x="1500751" y="96219"/>
                          <a:pt x="1500751" y="96219"/>
                        </a:cubicBezTo>
                        <a:cubicBezTo>
                          <a:pt x="1557826" y="267474"/>
                          <a:pt x="1577045" y="277060"/>
                          <a:pt x="1519992" y="519582"/>
                        </a:cubicBezTo>
                        <a:cubicBezTo>
                          <a:pt x="1515348" y="539325"/>
                          <a:pt x="1481511" y="532411"/>
                          <a:pt x="1462271" y="538826"/>
                        </a:cubicBezTo>
                        <a:cubicBezTo>
                          <a:pt x="1319091" y="646229"/>
                          <a:pt x="1457604" y="559625"/>
                          <a:pt x="1289107" y="615801"/>
                        </a:cubicBezTo>
                        <a:cubicBezTo>
                          <a:pt x="1261896" y="624873"/>
                          <a:pt x="1239001" y="644216"/>
                          <a:pt x="1212145" y="654289"/>
                        </a:cubicBezTo>
                        <a:cubicBezTo>
                          <a:pt x="1187386" y="663575"/>
                          <a:pt x="1160838" y="667118"/>
                          <a:pt x="1135184" y="673532"/>
                        </a:cubicBezTo>
                        <a:cubicBezTo>
                          <a:pt x="1026155" y="667118"/>
                          <a:pt x="916772" y="665158"/>
                          <a:pt x="808097" y="654289"/>
                        </a:cubicBezTo>
                        <a:cubicBezTo>
                          <a:pt x="787916" y="652271"/>
                          <a:pt x="766212" y="647716"/>
                          <a:pt x="750376" y="635045"/>
                        </a:cubicBezTo>
                        <a:cubicBezTo>
                          <a:pt x="732318" y="620596"/>
                          <a:pt x="729299" y="592544"/>
                          <a:pt x="711895" y="577313"/>
                        </a:cubicBezTo>
                        <a:cubicBezTo>
                          <a:pt x="677091" y="546854"/>
                          <a:pt x="596453" y="500338"/>
                          <a:pt x="596453" y="500338"/>
                        </a:cubicBezTo>
                        <a:cubicBezTo>
                          <a:pt x="506664" y="506753"/>
                          <a:pt x="416108" y="506226"/>
                          <a:pt x="327087" y="519582"/>
                        </a:cubicBezTo>
                        <a:cubicBezTo>
                          <a:pt x="286973" y="525600"/>
                          <a:pt x="211645" y="558070"/>
                          <a:pt x="211645" y="558070"/>
                        </a:cubicBezTo>
                        <a:cubicBezTo>
                          <a:pt x="173164" y="551655"/>
                          <a:pt x="130072" y="558184"/>
                          <a:pt x="96202" y="538826"/>
                        </a:cubicBezTo>
                        <a:cubicBezTo>
                          <a:pt x="78591" y="528761"/>
                          <a:pt x="80046" y="501143"/>
                          <a:pt x="76962" y="481095"/>
                        </a:cubicBezTo>
                        <a:cubicBezTo>
                          <a:pt x="51977" y="318667"/>
                          <a:pt x="57721" y="274804"/>
                          <a:pt x="57721" y="115463"/>
                        </a:cubicBezTo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solidFill>
                      <a:schemeClr val="accent6">
                        <a:lumMod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2" name="Freeform 9"/>
                  <p:cNvSpPr/>
                  <p:nvPr/>
                </p:nvSpPr>
                <p:spPr>
                  <a:xfrm>
                    <a:off x="6780915" y="5253550"/>
                    <a:ext cx="277660" cy="406729"/>
                  </a:xfrm>
                  <a:custGeom>
                    <a:avLst/>
                    <a:gdLst>
                      <a:gd name="connsiteX0" fmla="*/ 423289 w 854872"/>
                      <a:gd name="connsiteY0" fmla="*/ 712019 h 788995"/>
                      <a:gd name="connsiteX1" fmla="*/ 365568 w 854872"/>
                      <a:gd name="connsiteY1" fmla="*/ 596557 h 788995"/>
                      <a:gd name="connsiteX2" fmla="*/ 346327 w 854872"/>
                      <a:gd name="connsiteY2" fmla="*/ 519582 h 788995"/>
                      <a:gd name="connsiteX3" fmla="*/ 250125 w 854872"/>
                      <a:gd name="connsiteY3" fmla="*/ 481094 h 788995"/>
                      <a:gd name="connsiteX4" fmla="*/ 192404 w 854872"/>
                      <a:gd name="connsiteY4" fmla="*/ 423363 h 788995"/>
                      <a:gd name="connsiteX5" fmla="*/ 0 w 854872"/>
                      <a:gd name="connsiteY5" fmla="*/ 384875 h 788995"/>
                      <a:gd name="connsiteX6" fmla="*/ 19241 w 854872"/>
                      <a:gd name="connsiteY6" fmla="*/ 96219 h 788995"/>
                      <a:gd name="connsiteX7" fmla="*/ 57721 w 854872"/>
                      <a:gd name="connsiteY7" fmla="*/ 38487 h 788995"/>
                      <a:gd name="connsiteX8" fmla="*/ 173164 w 854872"/>
                      <a:gd name="connsiteY8" fmla="*/ 0 h 788995"/>
                      <a:gd name="connsiteX9" fmla="*/ 365568 w 854872"/>
                      <a:gd name="connsiteY9" fmla="*/ 19244 h 788995"/>
                      <a:gd name="connsiteX10" fmla="*/ 442529 w 854872"/>
                      <a:gd name="connsiteY10" fmla="*/ 134706 h 788995"/>
                      <a:gd name="connsiteX11" fmla="*/ 557972 w 854872"/>
                      <a:gd name="connsiteY11" fmla="*/ 211681 h 788995"/>
                      <a:gd name="connsiteX12" fmla="*/ 673414 w 854872"/>
                      <a:gd name="connsiteY12" fmla="*/ 288656 h 788995"/>
                      <a:gd name="connsiteX13" fmla="*/ 788857 w 854872"/>
                      <a:gd name="connsiteY13" fmla="*/ 346388 h 788995"/>
                      <a:gd name="connsiteX14" fmla="*/ 827337 w 854872"/>
                      <a:gd name="connsiteY14" fmla="*/ 461850 h 788995"/>
                      <a:gd name="connsiteX15" fmla="*/ 846578 w 854872"/>
                      <a:gd name="connsiteY15" fmla="*/ 519582 h 788995"/>
                      <a:gd name="connsiteX16" fmla="*/ 827337 w 854872"/>
                      <a:gd name="connsiteY16" fmla="*/ 692776 h 788995"/>
                      <a:gd name="connsiteX17" fmla="*/ 654174 w 854872"/>
                      <a:gd name="connsiteY17" fmla="*/ 788995 h 788995"/>
                      <a:gd name="connsiteX18" fmla="*/ 519491 w 854872"/>
                      <a:gd name="connsiteY18" fmla="*/ 769751 h 788995"/>
                      <a:gd name="connsiteX19" fmla="*/ 481010 w 854872"/>
                      <a:gd name="connsiteY19" fmla="*/ 712019 h 788995"/>
                      <a:gd name="connsiteX20" fmla="*/ 423289 w 854872"/>
                      <a:gd name="connsiteY20" fmla="*/ 654288 h 7889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854872" h="788995">
                        <a:moveTo>
                          <a:pt x="423289" y="712019"/>
                        </a:moveTo>
                        <a:cubicBezTo>
                          <a:pt x="404049" y="673532"/>
                          <a:pt x="381546" y="636509"/>
                          <a:pt x="365568" y="596557"/>
                        </a:cubicBezTo>
                        <a:cubicBezTo>
                          <a:pt x="355747" y="572000"/>
                          <a:pt x="365027" y="538285"/>
                          <a:pt x="346327" y="519582"/>
                        </a:cubicBezTo>
                        <a:cubicBezTo>
                          <a:pt x="321907" y="495158"/>
                          <a:pt x="282192" y="493923"/>
                          <a:pt x="250125" y="481094"/>
                        </a:cubicBezTo>
                        <a:cubicBezTo>
                          <a:pt x="230885" y="461850"/>
                          <a:pt x="217802" y="433133"/>
                          <a:pt x="192404" y="423363"/>
                        </a:cubicBezTo>
                        <a:cubicBezTo>
                          <a:pt x="131360" y="399880"/>
                          <a:pt x="0" y="384875"/>
                          <a:pt x="0" y="384875"/>
                        </a:cubicBezTo>
                        <a:cubicBezTo>
                          <a:pt x="6414" y="288656"/>
                          <a:pt x="3390" y="191340"/>
                          <a:pt x="19241" y="96219"/>
                        </a:cubicBezTo>
                        <a:cubicBezTo>
                          <a:pt x="23042" y="73407"/>
                          <a:pt x="38110" y="50746"/>
                          <a:pt x="57721" y="38487"/>
                        </a:cubicBezTo>
                        <a:cubicBezTo>
                          <a:pt x="92117" y="16986"/>
                          <a:pt x="173164" y="0"/>
                          <a:pt x="173164" y="0"/>
                        </a:cubicBezTo>
                        <a:cubicBezTo>
                          <a:pt x="237299" y="6415"/>
                          <a:pt x="302764" y="4748"/>
                          <a:pt x="365568" y="19244"/>
                        </a:cubicBezTo>
                        <a:cubicBezTo>
                          <a:pt x="475252" y="44560"/>
                          <a:pt x="383419" y="67140"/>
                          <a:pt x="442529" y="134706"/>
                        </a:cubicBezTo>
                        <a:cubicBezTo>
                          <a:pt x="472982" y="169516"/>
                          <a:pt x="519491" y="186023"/>
                          <a:pt x="557972" y="211681"/>
                        </a:cubicBezTo>
                        <a:lnTo>
                          <a:pt x="673414" y="288656"/>
                        </a:lnTo>
                        <a:cubicBezTo>
                          <a:pt x="753073" y="315214"/>
                          <a:pt x="714261" y="296649"/>
                          <a:pt x="788857" y="346388"/>
                        </a:cubicBezTo>
                        <a:lnTo>
                          <a:pt x="827337" y="461850"/>
                        </a:lnTo>
                        <a:lnTo>
                          <a:pt x="846578" y="519582"/>
                        </a:lnTo>
                        <a:cubicBezTo>
                          <a:pt x="840164" y="577313"/>
                          <a:pt x="854872" y="641631"/>
                          <a:pt x="827337" y="692776"/>
                        </a:cubicBezTo>
                        <a:cubicBezTo>
                          <a:pt x="798393" y="746539"/>
                          <a:pt x="710441" y="770236"/>
                          <a:pt x="654174" y="788995"/>
                        </a:cubicBezTo>
                        <a:cubicBezTo>
                          <a:pt x="609280" y="782580"/>
                          <a:pt x="560931" y="788172"/>
                          <a:pt x="519491" y="769751"/>
                        </a:cubicBezTo>
                        <a:cubicBezTo>
                          <a:pt x="498358" y="760357"/>
                          <a:pt x="495814" y="729787"/>
                          <a:pt x="481010" y="712019"/>
                        </a:cubicBezTo>
                        <a:cubicBezTo>
                          <a:pt x="463591" y="691112"/>
                          <a:pt x="423289" y="654288"/>
                          <a:pt x="423289" y="654288"/>
                        </a:cubicBezTo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solidFill>
                      <a:schemeClr val="accent6">
                        <a:lumMod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3" name="Freeform 152"/>
                  <p:cNvSpPr/>
                  <p:nvPr/>
                </p:nvSpPr>
                <p:spPr>
                  <a:xfrm rot="15025619">
                    <a:off x="7180221" y="5490184"/>
                    <a:ext cx="224423" cy="406729"/>
                  </a:xfrm>
                  <a:custGeom>
                    <a:avLst/>
                    <a:gdLst>
                      <a:gd name="connsiteX0" fmla="*/ 423289 w 854872"/>
                      <a:gd name="connsiteY0" fmla="*/ 712019 h 788995"/>
                      <a:gd name="connsiteX1" fmla="*/ 365568 w 854872"/>
                      <a:gd name="connsiteY1" fmla="*/ 596557 h 788995"/>
                      <a:gd name="connsiteX2" fmla="*/ 346327 w 854872"/>
                      <a:gd name="connsiteY2" fmla="*/ 519582 h 788995"/>
                      <a:gd name="connsiteX3" fmla="*/ 250125 w 854872"/>
                      <a:gd name="connsiteY3" fmla="*/ 481094 h 788995"/>
                      <a:gd name="connsiteX4" fmla="*/ 192404 w 854872"/>
                      <a:gd name="connsiteY4" fmla="*/ 423363 h 788995"/>
                      <a:gd name="connsiteX5" fmla="*/ 0 w 854872"/>
                      <a:gd name="connsiteY5" fmla="*/ 384875 h 788995"/>
                      <a:gd name="connsiteX6" fmla="*/ 19241 w 854872"/>
                      <a:gd name="connsiteY6" fmla="*/ 96219 h 788995"/>
                      <a:gd name="connsiteX7" fmla="*/ 57721 w 854872"/>
                      <a:gd name="connsiteY7" fmla="*/ 38487 h 788995"/>
                      <a:gd name="connsiteX8" fmla="*/ 173164 w 854872"/>
                      <a:gd name="connsiteY8" fmla="*/ 0 h 788995"/>
                      <a:gd name="connsiteX9" fmla="*/ 365568 w 854872"/>
                      <a:gd name="connsiteY9" fmla="*/ 19244 h 788995"/>
                      <a:gd name="connsiteX10" fmla="*/ 442529 w 854872"/>
                      <a:gd name="connsiteY10" fmla="*/ 134706 h 788995"/>
                      <a:gd name="connsiteX11" fmla="*/ 557972 w 854872"/>
                      <a:gd name="connsiteY11" fmla="*/ 211681 h 788995"/>
                      <a:gd name="connsiteX12" fmla="*/ 673414 w 854872"/>
                      <a:gd name="connsiteY12" fmla="*/ 288656 h 788995"/>
                      <a:gd name="connsiteX13" fmla="*/ 788857 w 854872"/>
                      <a:gd name="connsiteY13" fmla="*/ 346388 h 788995"/>
                      <a:gd name="connsiteX14" fmla="*/ 827337 w 854872"/>
                      <a:gd name="connsiteY14" fmla="*/ 461850 h 788995"/>
                      <a:gd name="connsiteX15" fmla="*/ 846578 w 854872"/>
                      <a:gd name="connsiteY15" fmla="*/ 519582 h 788995"/>
                      <a:gd name="connsiteX16" fmla="*/ 827337 w 854872"/>
                      <a:gd name="connsiteY16" fmla="*/ 692776 h 788995"/>
                      <a:gd name="connsiteX17" fmla="*/ 654174 w 854872"/>
                      <a:gd name="connsiteY17" fmla="*/ 788995 h 788995"/>
                      <a:gd name="connsiteX18" fmla="*/ 519491 w 854872"/>
                      <a:gd name="connsiteY18" fmla="*/ 769751 h 788995"/>
                      <a:gd name="connsiteX19" fmla="*/ 481010 w 854872"/>
                      <a:gd name="connsiteY19" fmla="*/ 712019 h 788995"/>
                      <a:gd name="connsiteX20" fmla="*/ 423289 w 854872"/>
                      <a:gd name="connsiteY20" fmla="*/ 654288 h 7889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854872" h="788995">
                        <a:moveTo>
                          <a:pt x="423289" y="712019"/>
                        </a:moveTo>
                        <a:cubicBezTo>
                          <a:pt x="404049" y="673532"/>
                          <a:pt x="381546" y="636509"/>
                          <a:pt x="365568" y="596557"/>
                        </a:cubicBezTo>
                        <a:cubicBezTo>
                          <a:pt x="355747" y="572000"/>
                          <a:pt x="365027" y="538285"/>
                          <a:pt x="346327" y="519582"/>
                        </a:cubicBezTo>
                        <a:cubicBezTo>
                          <a:pt x="321907" y="495158"/>
                          <a:pt x="282192" y="493923"/>
                          <a:pt x="250125" y="481094"/>
                        </a:cubicBezTo>
                        <a:cubicBezTo>
                          <a:pt x="230885" y="461850"/>
                          <a:pt x="217802" y="433133"/>
                          <a:pt x="192404" y="423363"/>
                        </a:cubicBezTo>
                        <a:cubicBezTo>
                          <a:pt x="131360" y="399880"/>
                          <a:pt x="0" y="384875"/>
                          <a:pt x="0" y="384875"/>
                        </a:cubicBezTo>
                        <a:cubicBezTo>
                          <a:pt x="6414" y="288656"/>
                          <a:pt x="3390" y="191340"/>
                          <a:pt x="19241" y="96219"/>
                        </a:cubicBezTo>
                        <a:cubicBezTo>
                          <a:pt x="23042" y="73407"/>
                          <a:pt x="38110" y="50746"/>
                          <a:pt x="57721" y="38487"/>
                        </a:cubicBezTo>
                        <a:cubicBezTo>
                          <a:pt x="92117" y="16986"/>
                          <a:pt x="173164" y="0"/>
                          <a:pt x="173164" y="0"/>
                        </a:cubicBezTo>
                        <a:cubicBezTo>
                          <a:pt x="237299" y="6415"/>
                          <a:pt x="302764" y="4748"/>
                          <a:pt x="365568" y="19244"/>
                        </a:cubicBezTo>
                        <a:cubicBezTo>
                          <a:pt x="475252" y="44560"/>
                          <a:pt x="383419" y="67140"/>
                          <a:pt x="442529" y="134706"/>
                        </a:cubicBezTo>
                        <a:cubicBezTo>
                          <a:pt x="472982" y="169516"/>
                          <a:pt x="519491" y="186023"/>
                          <a:pt x="557972" y="211681"/>
                        </a:cubicBezTo>
                        <a:lnTo>
                          <a:pt x="673414" y="288656"/>
                        </a:lnTo>
                        <a:cubicBezTo>
                          <a:pt x="753073" y="315214"/>
                          <a:pt x="714261" y="296649"/>
                          <a:pt x="788857" y="346388"/>
                        </a:cubicBezTo>
                        <a:lnTo>
                          <a:pt x="827337" y="461850"/>
                        </a:lnTo>
                        <a:lnTo>
                          <a:pt x="846578" y="519582"/>
                        </a:lnTo>
                        <a:cubicBezTo>
                          <a:pt x="840164" y="577313"/>
                          <a:pt x="854872" y="641631"/>
                          <a:pt x="827337" y="692776"/>
                        </a:cubicBezTo>
                        <a:cubicBezTo>
                          <a:pt x="798393" y="746539"/>
                          <a:pt x="710441" y="770236"/>
                          <a:pt x="654174" y="788995"/>
                        </a:cubicBezTo>
                        <a:cubicBezTo>
                          <a:pt x="609280" y="782580"/>
                          <a:pt x="560931" y="788172"/>
                          <a:pt x="519491" y="769751"/>
                        </a:cubicBezTo>
                        <a:cubicBezTo>
                          <a:pt x="498358" y="760357"/>
                          <a:pt x="495814" y="729787"/>
                          <a:pt x="481010" y="712019"/>
                        </a:cubicBezTo>
                        <a:cubicBezTo>
                          <a:pt x="463591" y="691112"/>
                          <a:pt x="423289" y="654288"/>
                          <a:pt x="423289" y="654288"/>
                        </a:cubicBezTo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solidFill>
                      <a:schemeClr val="accent6">
                        <a:lumMod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48" name="TextBox 147"/>
                <p:cNvSpPr txBox="1"/>
                <p:nvPr/>
              </p:nvSpPr>
              <p:spPr>
                <a:xfrm>
                  <a:off x="6069972" y="3186779"/>
                  <a:ext cx="685468" cy="31596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b="1" dirty="0" smtClean="0"/>
                    <a:t>+</a:t>
                  </a:r>
                  <a:endParaRPr lang="en-US" sz="4000" b="1" dirty="0"/>
                </a:p>
              </p:txBody>
            </p:sp>
          </p:grpSp>
          <p:pic>
            <p:nvPicPr>
              <p:cNvPr id="142" name="Picture 14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44573" y="1672586"/>
                <a:ext cx="1429832" cy="1803339"/>
              </a:xfrm>
              <a:prstGeom prst="rect">
                <a:avLst/>
              </a:prstGeom>
            </p:spPr>
          </p:pic>
          <p:sp>
            <p:nvSpPr>
              <p:cNvPr id="143" name="TextBox 142"/>
              <p:cNvSpPr txBox="1"/>
              <p:nvPr/>
            </p:nvSpPr>
            <p:spPr>
              <a:xfrm>
                <a:off x="7474405" y="2476788"/>
                <a:ext cx="685468" cy="3159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/>
                  <a:t>+</a:t>
                </a:r>
                <a:endParaRPr lang="en-US" sz="4000" b="1" dirty="0"/>
              </a:p>
            </p:txBody>
          </p:sp>
          <p:pic>
            <p:nvPicPr>
              <p:cNvPr id="144" name="Picture 14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26120" y="2401253"/>
                <a:ext cx="962576" cy="1010926"/>
              </a:xfrm>
              <a:prstGeom prst="rect">
                <a:avLst/>
              </a:prstGeom>
            </p:spPr>
          </p:pic>
        </p:grpSp>
        <p:pic>
          <p:nvPicPr>
            <p:cNvPr id="154" name="Picture 15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61894" y="4847374"/>
              <a:ext cx="782491" cy="837374"/>
            </a:xfrm>
            <a:prstGeom prst="rect">
              <a:avLst/>
            </a:prstGeom>
          </p:spPr>
        </p:pic>
      </p:grpSp>
      <p:sp>
        <p:nvSpPr>
          <p:cNvPr id="79" name="Rectangle 8"/>
          <p:cNvSpPr>
            <a:spLocks noChangeArrowheads="1"/>
          </p:cNvSpPr>
          <p:nvPr/>
        </p:nvSpPr>
        <p:spPr bwMode="auto">
          <a:xfrm>
            <a:off x="207338" y="143933"/>
            <a:ext cx="1371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Text Box 24"/>
          <p:cNvSpPr txBox="1">
            <a:spLocks noChangeArrowheads="1"/>
          </p:cNvSpPr>
          <p:nvPr/>
        </p:nvSpPr>
        <p:spPr bwMode="auto">
          <a:xfrm>
            <a:off x="214829" y="203514"/>
            <a:ext cx="137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/>
              <a:t>Experiment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3" y="-216448"/>
            <a:ext cx="8229600" cy="1143000"/>
          </a:xfrm>
        </p:spPr>
        <p:txBody>
          <a:bodyPr/>
          <a:lstStyle/>
          <a:p>
            <a:r>
              <a:rPr lang="en-US" dirty="0" smtClean="0"/>
              <a:t>Prediction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308772" y="4714644"/>
            <a:ext cx="437989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 flipH="1" flipV="1">
            <a:off x="1067860" y="3348292"/>
            <a:ext cx="278662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12573" y="4741601"/>
            <a:ext cx="1207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Control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610007" y="4741601"/>
            <a:ext cx="1207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Rhiz</a:t>
            </a:r>
            <a:r>
              <a:rPr lang="en-US" sz="2400" dirty="0" smtClean="0"/>
              <a:t> (+)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817187" y="4741601"/>
            <a:ext cx="1724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Nitrogen (+)</a:t>
            </a:r>
            <a:endParaRPr lang="en-US" sz="24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2708554" y="2802448"/>
            <a:ext cx="2932347" cy="1908118"/>
            <a:chOff x="2708554" y="2802448"/>
            <a:chExt cx="2932347" cy="1908118"/>
          </a:xfrm>
        </p:grpSpPr>
        <p:sp>
          <p:nvSpPr>
            <p:cNvPr id="12" name="Rectangle 11"/>
            <p:cNvSpPr/>
            <p:nvPr/>
          </p:nvSpPr>
          <p:spPr>
            <a:xfrm>
              <a:off x="2708554" y="4118807"/>
              <a:ext cx="666300" cy="564477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610007" y="2802448"/>
              <a:ext cx="674154" cy="1906238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974601" y="2827849"/>
              <a:ext cx="666300" cy="188271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 rot="16200000">
            <a:off x="979659" y="3273103"/>
            <a:ext cx="2085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Plant Size 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5431390" y="1771107"/>
            <a:ext cx="732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???</a:t>
            </a:r>
            <a:endParaRPr lang="en-US" sz="28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2512573" y="5140710"/>
            <a:ext cx="4176094" cy="1638867"/>
            <a:chOff x="646559" y="1672586"/>
            <a:chExt cx="8461340" cy="4178400"/>
          </a:xfrm>
        </p:grpSpPr>
        <p:grpSp>
          <p:nvGrpSpPr>
            <p:cNvPr id="24" name="Group 19"/>
            <p:cNvGrpSpPr/>
            <p:nvPr/>
          </p:nvGrpSpPr>
          <p:grpSpPr>
            <a:xfrm>
              <a:off x="646559" y="1672586"/>
              <a:ext cx="5296304" cy="4178400"/>
              <a:chOff x="2525221" y="2382576"/>
              <a:chExt cx="5296304" cy="4178400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25221" y="2382576"/>
                <a:ext cx="1429832" cy="1803339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40142" y="2382576"/>
                <a:ext cx="1429832" cy="1803339"/>
              </a:xfrm>
              <a:prstGeom prst="rect">
                <a:avLst/>
              </a:prstGeom>
            </p:spPr>
          </p:pic>
          <p:grpSp>
            <p:nvGrpSpPr>
              <p:cNvPr id="32" name="Group 14"/>
              <p:cNvGrpSpPr/>
              <p:nvPr/>
            </p:nvGrpSpPr>
            <p:grpSpPr>
              <a:xfrm>
                <a:off x="6547079" y="3454669"/>
                <a:ext cx="1274446" cy="579983"/>
                <a:chOff x="6340884" y="5253550"/>
                <a:chExt cx="1274446" cy="579983"/>
              </a:xfrm>
            </p:grpSpPr>
            <p:sp>
              <p:nvSpPr>
                <p:cNvPr id="36" name="Freeform 35"/>
                <p:cNvSpPr/>
                <p:nvPr/>
              </p:nvSpPr>
              <p:spPr>
                <a:xfrm>
                  <a:off x="6340884" y="5253550"/>
                  <a:ext cx="324741" cy="439998"/>
                </a:xfrm>
                <a:custGeom>
                  <a:avLst/>
                  <a:gdLst>
                    <a:gd name="connsiteX0" fmla="*/ 716366 w 1235097"/>
                    <a:gd name="connsiteY0" fmla="*/ 153950 h 1325211"/>
                    <a:gd name="connsiteX1" fmla="*/ 697126 w 1235097"/>
                    <a:gd name="connsiteY1" fmla="*/ 269413 h 1325211"/>
                    <a:gd name="connsiteX2" fmla="*/ 620164 w 1235097"/>
                    <a:gd name="connsiteY2" fmla="*/ 327144 h 1325211"/>
                    <a:gd name="connsiteX3" fmla="*/ 562443 w 1235097"/>
                    <a:gd name="connsiteY3" fmla="*/ 384875 h 1325211"/>
                    <a:gd name="connsiteX4" fmla="*/ 447001 w 1235097"/>
                    <a:gd name="connsiteY4" fmla="*/ 481094 h 1325211"/>
                    <a:gd name="connsiteX5" fmla="*/ 331558 w 1235097"/>
                    <a:gd name="connsiteY5" fmla="*/ 577313 h 1325211"/>
                    <a:gd name="connsiteX6" fmla="*/ 158395 w 1235097"/>
                    <a:gd name="connsiteY6" fmla="*/ 731263 h 1325211"/>
                    <a:gd name="connsiteX7" fmla="*/ 119914 w 1235097"/>
                    <a:gd name="connsiteY7" fmla="*/ 788995 h 1325211"/>
                    <a:gd name="connsiteX8" fmla="*/ 42952 w 1235097"/>
                    <a:gd name="connsiteY8" fmla="*/ 865970 h 1325211"/>
                    <a:gd name="connsiteX9" fmla="*/ 62193 w 1235097"/>
                    <a:gd name="connsiteY9" fmla="*/ 1058407 h 1325211"/>
                    <a:gd name="connsiteX10" fmla="*/ 735607 w 1235097"/>
                    <a:gd name="connsiteY10" fmla="*/ 981432 h 1325211"/>
                    <a:gd name="connsiteX11" fmla="*/ 793328 w 1235097"/>
                    <a:gd name="connsiteY11" fmla="*/ 962189 h 1325211"/>
                    <a:gd name="connsiteX12" fmla="*/ 889530 w 1235097"/>
                    <a:gd name="connsiteY12" fmla="*/ 808238 h 1325211"/>
                    <a:gd name="connsiteX13" fmla="*/ 908770 w 1235097"/>
                    <a:gd name="connsiteY13" fmla="*/ 750507 h 1325211"/>
                    <a:gd name="connsiteX14" fmla="*/ 985732 w 1235097"/>
                    <a:gd name="connsiteY14" fmla="*/ 635044 h 1325211"/>
                    <a:gd name="connsiteX15" fmla="*/ 1081934 w 1235097"/>
                    <a:gd name="connsiteY15" fmla="*/ 461850 h 1325211"/>
                    <a:gd name="connsiteX16" fmla="*/ 1120415 w 1235097"/>
                    <a:gd name="connsiteY16" fmla="*/ 404119 h 1325211"/>
                    <a:gd name="connsiteX17" fmla="*/ 1139655 w 1235097"/>
                    <a:gd name="connsiteY17" fmla="*/ 346388 h 1325211"/>
                    <a:gd name="connsiteX18" fmla="*/ 1158895 w 1235097"/>
                    <a:gd name="connsiteY18" fmla="*/ 96219 h 1325211"/>
                    <a:gd name="connsiteX19" fmla="*/ 1101174 w 1235097"/>
                    <a:gd name="connsiteY19" fmla="*/ 76975 h 1325211"/>
                    <a:gd name="connsiteX20" fmla="*/ 985732 w 1235097"/>
                    <a:gd name="connsiteY20" fmla="*/ 0 h 1325211"/>
                    <a:gd name="connsiteX21" fmla="*/ 812568 w 1235097"/>
                    <a:gd name="connsiteY21" fmla="*/ 57731 h 1325211"/>
                    <a:gd name="connsiteX22" fmla="*/ 774087 w 1235097"/>
                    <a:gd name="connsiteY22" fmla="*/ 115463 h 1325211"/>
                    <a:gd name="connsiteX23" fmla="*/ 754847 w 1235097"/>
                    <a:gd name="connsiteY23" fmla="*/ 230925 h 1325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235097" h="1325211">
                      <a:moveTo>
                        <a:pt x="716366" y="153950"/>
                      </a:moveTo>
                      <a:cubicBezTo>
                        <a:pt x="709953" y="192438"/>
                        <a:pt x="716072" y="235303"/>
                        <a:pt x="697126" y="269413"/>
                      </a:cubicBezTo>
                      <a:cubicBezTo>
                        <a:pt x="681554" y="297448"/>
                        <a:pt x="644511" y="306271"/>
                        <a:pt x="620164" y="327144"/>
                      </a:cubicBezTo>
                      <a:cubicBezTo>
                        <a:pt x="599504" y="344855"/>
                        <a:pt x="583347" y="367452"/>
                        <a:pt x="562443" y="384875"/>
                      </a:cubicBezTo>
                      <a:cubicBezTo>
                        <a:pt x="473374" y="459113"/>
                        <a:pt x="531319" y="382706"/>
                        <a:pt x="447001" y="481094"/>
                      </a:cubicBezTo>
                      <a:cubicBezTo>
                        <a:pt x="363134" y="578955"/>
                        <a:pt x="428543" y="544979"/>
                        <a:pt x="331558" y="577313"/>
                      </a:cubicBezTo>
                      <a:cubicBezTo>
                        <a:pt x="199766" y="709129"/>
                        <a:pt x="261398" y="662583"/>
                        <a:pt x="158395" y="731263"/>
                      </a:cubicBezTo>
                      <a:cubicBezTo>
                        <a:pt x="145568" y="750507"/>
                        <a:pt x="137972" y="774546"/>
                        <a:pt x="119914" y="788995"/>
                      </a:cubicBezTo>
                      <a:cubicBezTo>
                        <a:pt x="26623" y="863641"/>
                        <a:pt x="84935" y="740002"/>
                        <a:pt x="42952" y="865970"/>
                      </a:cubicBezTo>
                      <a:cubicBezTo>
                        <a:pt x="49366" y="930116"/>
                        <a:pt x="0" y="1041442"/>
                        <a:pt x="62193" y="1058407"/>
                      </a:cubicBezTo>
                      <a:cubicBezTo>
                        <a:pt x="1040302" y="1325211"/>
                        <a:pt x="488280" y="1146345"/>
                        <a:pt x="735607" y="981432"/>
                      </a:cubicBezTo>
                      <a:cubicBezTo>
                        <a:pt x="752481" y="970181"/>
                        <a:pt x="774088" y="968603"/>
                        <a:pt x="793328" y="962189"/>
                      </a:cubicBezTo>
                      <a:cubicBezTo>
                        <a:pt x="839121" y="824787"/>
                        <a:pt x="798056" y="869233"/>
                        <a:pt x="889530" y="808238"/>
                      </a:cubicBezTo>
                      <a:cubicBezTo>
                        <a:pt x="895943" y="788994"/>
                        <a:pt x="898920" y="768239"/>
                        <a:pt x="908770" y="750507"/>
                      </a:cubicBezTo>
                      <a:cubicBezTo>
                        <a:pt x="931230" y="710072"/>
                        <a:pt x="985732" y="635044"/>
                        <a:pt x="985732" y="635044"/>
                      </a:cubicBezTo>
                      <a:cubicBezTo>
                        <a:pt x="1019596" y="533432"/>
                        <a:pt x="993722" y="594191"/>
                        <a:pt x="1081934" y="461850"/>
                      </a:cubicBezTo>
                      <a:lnTo>
                        <a:pt x="1120415" y="404119"/>
                      </a:lnTo>
                      <a:cubicBezTo>
                        <a:pt x="1126828" y="384875"/>
                        <a:pt x="1130585" y="364531"/>
                        <a:pt x="1139655" y="346388"/>
                      </a:cubicBezTo>
                      <a:cubicBezTo>
                        <a:pt x="1194281" y="237116"/>
                        <a:pt x="1235097" y="305810"/>
                        <a:pt x="1158895" y="96219"/>
                      </a:cubicBezTo>
                      <a:cubicBezTo>
                        <a:pt x="1151965" y="77158"/>
                        <a:pt x="1118902" y="86826"/>
                        <a:pt x="1101174" y="76975"/>
                      </a:cubicBezTo>
                      <a:cubicBezTo>
                        <a:pt x="1060745" y="54511"/>
                        <a:pt x="985732" y="0"/>
                        <a:pt x="985732" y="0"/>
                      </a:cubicBezTo>
                      <a:cubicBezTo>
                        <a:pt x="908333" y="12902"/>
                        <a:pt x="866675" y="3615"/>
                        <a:pt x="812568" y="57731"/>
                      </a:cubicBezTo>
                      <a:cubicBezTo>
                        <a:pt x="796216" y="74086"/>
                        <a:pt x="786914" y="96219"/>
                        <a:pt x="774087" y="115463"/>
                      </a:cubicBezTo>
                      <a:cubicBezTo>
                        <a:pt x="748763" y="191450"/>
                        <a:pt x="754847" y="152910"/>
                        <a:pt x="754847" y="230925"/>
                      </a:cubicBezTo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>
                  <a:off x="6549244" y="5566791"/>
                  <a:ext cx="509331" cy="266742"/>
                </a:xfrm>
                <a:custGeom>
                  <a:avLst/>
                  <a:gdLst>
                    <a:gd name="connsiteX0" fmla="*/ 22447 w 1617535"/>
                    <a:gd name="connsiteY0" fmla="*/ 195414 h 868946"/>
                    <a:gd name="connsiteX1" fmla="*/ 195611 w 1617535"/>
                    <a:gd name="connsiteY1" fmla="*/ 156927 h 868946"/>
                    <a:gd name="connsiteX2" fmla="*/ 368775 w 1617535"/>
                    <a:gd name="connsiteY2" fmla="*/ 60708 h 868946"/>
                    <a:gd name="connsiteX3" fmla="*/ 407255 w 1617535"/>
                    <a:gd name="connsiteY3" fmla="*/ 2977 h 868946"/>
                    <a:gd name="connsiteX4" fmla="*/ 811304 w 1617535"/>
                    <a:gd name="connsiteY4" fmla="*/ 79952 h 868946"/>
                    <a:gd name="connsiteX5" fmla="*/ 965227 w 1617535"/>
                    <a:gd name="connsiteY5" fmla="*/ 156927 h 868946"/>
                    <a:gd name="connsiteX6" fmla="*/ 1042189 w 1617535"/>
                    <a:gd name="connsiteY6" fmla="*/ 214658 h 868946"/>
                    <a:gd name="connsiteX7" fmla="*/ 1311554 w 1617535"/>
                    <a:gd name="connsiteY7" fmla="*/ 330121 h 868946"/>
                    <a:gd name="connsiteX8" fmla="*/ 1523199 w 1617535"/>
                    <a:gd name="connsiteY8" fmla="*/ 349364 h 868946"/>
                    <a:gd name="connsiteX9" fmla="*/ 1580920 w 1617535"/>
                    <a:gd name="connsiteY9" fmla="*/ 484071 h 868946"/>
                    <a:gd name="connsiteX10" fmla="*/ 1600160 w 1617535"/>
                    <a:gd name="connsiteY10" fmla="*/ 599534 h 868946"/>
                    <a:gd name="connsiteX11" fmla="*/ 1580920 w 1617535"/>
                    <a:gd name="connsiteY11" fmla="*/ 830459 h 868946"/>
                    <a:gd name="connsiteX12" fmla="*/ 1465477 w 1617535"/>
                    <a:gd name="connsiteY12" fmla="*/ 849703 h 868946"/>
                    <a:gd name="connsiteX13" fmla="*/ 1292314 w 1617535"/>
                    <a:gd name="connsiteY13" fmla="*/ 868946 h 868946"/>
                    <a:gd name="connsiteX14" fmla="*/ 1061429 w 1617535"/>
                    <a:gd name="connsiteY14" fmla="*/ 849703 h 868946"/>
                    <a:gd name="connsiteX15" fmla="*/ 945987 w 1617535"/>
                    <a:gd name="connsiteY15" fmla="*/ 772728 h 868946"/>
                    <a:gd name="connsiteX16" fmla="*/ 888265 w 1617535"/>
                    <a:gd name="connsiteY16" fmla="*/ 734240 h 868946"/>
                    <a:gd name="connsiteX17" fmla="*/ 772823 w 1617535"/>
                    <a:gd name="connsiteY17" fmla="*/ 638021 h 868946"/>
                    <a:gd name="connsiteX18" fmla="*/ 157130 w 1617535"/>
                    <a:gd name="connsiteY18" fmla="*/ 561046 h 868946"/>
                    <a:gd name="connsiteX19" fmla="*/ 99409 w 1617535"/>
                    <a:gd name="connsiteY19" fmla="*/ 522558 h 868946"/>
                    <a:gd name="connsiteX20" fmla="*/ 60928 w 1617535"/>
                    <a:gd name="connsiteY20" fmla="*/ 464827 h 868946"/>
                    <a:gd name="connsiteX21" fmla="*/ 22447 w 1617535"/>
                    <a:gd name="connsiteY21" fmla="*/ 195414 h 868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617535" h="868946">
                      <a:moveTo>
                        <a:pt x="22447" y="195414"/>
                      </a:moveTo>
                      <a:cubicBezTo>
                        <a:pt x="44894" y="144097"/>
                        <a:pt x="177493" y="165987"/>
                        <a:pt x="195611" y="156927"/>
                      </a:cubicBezTo>
                      <a:cubicBezTo>
                        <a:pt x="460244" y="24587"/>
                        <a:pt x="209153" y="113924"/>
                        <a:pt x="368775" y="60708"/>
                      </a:cubicBezTo>
                      <a:cubicBezTo>
                        <a:pt x="381602" y="41464"/>
                        <a:pt x="384128" y="2977"/>
                        <a:pt x="407255" y="2977"/>
                      </a:cubicBezTo>
                      <a:cubicBezTo>
                        <a:pt x="511119" y="2977"/>
                        <a:pt x="686471" y="48738"/>
                        <a:pt x="811304" y="79952"/>
                      </a:cubicBezTo>
                      <a:cubicBezTo>
                        <a:pt x="1008067" y="211149"/>
                        <a:pt x="682808" y="0"/>
                        <a:pt x="965227" y="156927"/>
                      </a:cubicBezTo>
                      <a:cubicBezTo>
                        <a:pt x="993260" y="172503"/>
                        <a:pt x="1014489" y="198497"/>
                        <a:pt x="1042189" y="214658"/>
                      </a:cubicBezTo>
                      <a:cubicBezTo>
                        <a:pt x="1100814" y="248862"/>
                        <a:pt x="1234729" y="316561"/>
                        <a:pt x="1311554" y="330121"/>
                      </a:cubicBezTo>
                      <a:cubicBezTo>
                        <a:pt x="1381315" y="342434"/>
                        <a:pt x="1452651" y="342950"/>
                        <a:pt x="1523199" y="349364"/>
                      </a:cubicBezTo>
                      <a:cubicBezTo>
                        <a:pt x="1546724" y="396424"/>
                        <a:pt x="1569597" y="433109"/>
                        <a:pt x="1580920" y="484071"/>
                      </a:cubicBezTo>
                      <a:cubicBezTo>
                        <a:pt x="1589383" y="522161"/>
                        <a:pt x="1593747" y="561046"/>
                        <a:pt x="1600160" y="599534"/>
                      </a:cubicBezTo>
                      <a:cubicBezTo>
                        <a:pt x="1593747" y="676509"/>
                        <a:pt x="1617535" y="762447"/>
                        <a:pt x="1580920" y="830459"/>
                      </a:cubicBezTo>
                      <a:cubicBezTo>
                        <a:pt x="1562427" y="864809"/>
                        <a:pt x="1504147" y="844546"/>
                        <a:pt x="1465477" y="849703"/>
                      </a:cubicBezTo>
                      <a:cubicBezTo>
                        <a:pt x="1407910" y="857380"/>
                        <a:pt x="1350035" y="862532"/>
                        <a:pt x="1292314" y="868946"/>
                      </a:cubicBezTo>
                      <a:cubicBezTo>
                        <a:pt x="1215352" y="862532"/>
                        <a:pt x="1137980" y="859911"/>
                        <a:pt x="1061429" y="849703"/>
                      </a:cubicBezTo>
                      <a:cubicBezTo>
                        <a:pt x="988973" y="840041"/>
                        <a:pt x="1003180" y="820397"/>
                        <a:pt x="945987" y="772728"/>
                      </a:cubicBezTo>
                      <a:cubicBezTo>
                        <a:pt x="928223" y="757922"/>
                        <a:pt x="906029" y="749046"/>
                        <a:pt x="888265" y="734240"/>
                      </a:cubicBezTo>
                      <a:cubicBezTo>
                        <a:pt x="740115" y="610761"/>
                        <a:pt x="916137" y="733582"/>
                        <a:pt x="772823" y="638021"/>
                      </a:cubicBezTo>
                      <a:cubicBezTo>
                        <a:pt x="689480" y="387946"/>
                        <a:pt x="785713" y="616520"/>
                        <a:pt x="157130" y="561046"/>
                      </a:cubicBezTo>
                      <a:cubicBezTo>
                        <a:pt x="134094" y="559013"/>
                        <a:pt x="118649" y="535387"/>
                        <a:pt x="99409" y="522558"/>
                      </a:cubicBezTo>
                      <a:cubicBezTo>
                        <a:pt x="86582" y="503314"/>
                        <a:pt x="70319" y="485961"/>
                        <a:pt x="60928" y="464827"/>
                      </a:cubicBezTo>
                      <a:cubicBezTo>
                        <a:pt x="10278" y="350845"/>
                        <a:pt x="0" y="246731"/>
                        <a:pt x="22447" y="195414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Freeform 37"/>
                <p:cNvSpPr/>
                <p:nvPr/>
              </p:nvSpPr>
              <p:spPr>
                <a:xfrm>
                  <a:off x="7184302" y="5444397"/>
                  <a:ext cx="431028" cy="215882"/>
                </a:xfrm>
                <a:custGeom>
                  <a:avLst/>
                  <a:gdLst>
                    <a:gd name="connsiteX0" fmla="*/ 0 w 1577045"/>
                    <a:gd name="connsiteY0" fmla="*/ 404119 h 673532"/>
                    <a:gd name="connsiteX1" fmla="*/ 19241 w 1577045"/>
                    <a:gd name="connsiteY1" fmla="*/ 307901 h 673532"/>
                    <a:gd name="connsiteX2" fmla="*/ 38481 w 1577045"/>
                    <a:gd name="connsiteY2" fmla="*/ 250169 h 673532"/>
                    <a:gd name="connsiteX3" fmla="*/ 96202 w 1577045"/>
                    <a:gd name="connsiteY3" fmla="*/ 96219 h 673532"/>
                    <a:gd name="connsiteX4" fmla="*/ 153923 w 1577045"/>
                    <a:gd name="connsiteY4" fmla="*/ 76975 h 673532"/>
                    <a:gd name="connsiteX5" fmla="*/ 211645 w 1577045"/>
                    <a:gd name="connsiteY5" fmla="*/ 38488 h 673532"/>
                    <a:gd name="connsiteX6" fmla="*/ 307847 w 1577045"/>
                    <a:gd name="connsiteY6" fmla="*/ 0 h 673532"/>
                    <a:gd name="connsiteX7" fmla="*/ 1385309 w 1577045"/>
                    <a:gd name="connsiteY7" fmla="*/ 19244 h 673532"/>
                    <a:gd name="connsiteX8" fmla="*/ 1500751 w 1577045"/>
                    <a:gd name="connsiteY8" fmla="*/ 96219 h 673532"/>
                    <a:gd name="connsiteX9" fmla="*/ 1519992 w 1577045"/>
                    <a:gd name="connsiteY9" fmla="*/ 519582 h 673532"/>
                    <a:gd name="connsiteX10" fmla="*/ 1462271 w 1577045"/>
                    <a:gd name="connsiteY10" fmla="*/ 538826 h 673532"/>
                    <a:gd name="connsiteX11" fmla="*/ 1289107 w 1577045"/>
                    <a:gd name="connsiteY11" fmla="*/ 615801 h 673532"/>
                    <a:gd name="connsiteX12" fmla="*/ 1212145 w 1577045"/>
                    <a:gd name="connsiteY12" fmla="*/ 654289 h 673532"/>
                    <a:gd name="connsiteX13" fmla="*/ 1135184 w 1577045"/>
                    <a:gd name="connsiteY13" fmla="*/ 673532 h 673532"/>
                    <a:gd name="connsiteX14" fmla="*/ 808097 w 1577045"/>
                    <a:gd name="connsiteY14" fmla="*/ 654289 h 673532"/>
                    <a:gd name="connsiteX15" fmla="*/ 750376 w 1577045"/>
                    <a:gd name="connsiteY15" fmla="*/ 635045 h 673532"/>
                    <a:gd name="connsiteX16" fmla="*/ 711895 w 1577045"/>
                    <a:gd name="connsiteY16" fmla="*/ 577313 h 673532"/>
                    <a:gd name="connsiteX17" fmla="*/ 596453 w 1577045"/>
                    <a:gd name="connsiteY17" fmla="*/ 500338 h 673532"/>
                    <a:gd name="connsiteX18" fmla="*/ 327087 w 1577045"/>
                    <a:gd name="connsiteY18" fmla="*/ 519582 h 673532"/>
                    <a:gd name="connsiteX19" fmla="*/ 211645 w 1577045"/>
                    <a:gd name="connsiteY19" fmla="*/ 558070 h 673532"/>
                    <a:gd name="connsiteX20" fmla="*/ 96202 w 1577045"/>
                    <a:gd name="connsiteY20" fmla="*/ 538826 h 673532"/>
                    <a:gd name="connsiteX21" fmla="*/ 76962 w 1577045"/>
                    <a:gd name="connsiteY21" fmla="*/ 481095 h 673532"/>
                    <a:gd name="connsiteX22" fmla="*/ 57721 w 1577045"/>
                    <a:gd name="connsiteY22" fmla="*/ 115463 h 6735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577045" h="673532">
                      <a:moveTo>
                        <a:pt x="0" y="404119"/>
                      </a:moveTo>
                      <a:cubicBezTo>
                        <a:pt x="6414" y="372046"/>
                        <a:pt x="11309" y="339632"/>
                        <a:pt x="19241" y="307901"/>
                      </a:cubicBezTo>
                      <a:cubicBezTo>
                        <a:pt x="24160" y="288222"/>
                        <a:pt x="33562" y="269848"/>
                        <a:pt x="38481" y="250169"/>
                      </a:cubicBezTo>
                      <a:cubicBezTo>
                        <a:pt x="52169" y="195408"/>
                        <a:pt x="46712" y="135818"/>
                        <a:pt x="96202" y="96219"/>
                      </a:cubicBezTo>
                      <a:cubicBezTo>
                        <a:pt x="112038" y="83548"/>
                        <a:pt x="135783" y="86046"/>
                        <a:pt x="153923" y="76975"/>
                      </a:cubicBezTo>
                      <a:cubicBezTo>
                        <a:pt x="174606" y="66632"/>
                        <a:pt x="190962" y="48831"/>
                        <a:pt x="211645" y="38488"/>
                      </a:cubicBezTo>
                      <a:cubicBezTo>
                        <a:pt x="242536" y="23040"/>
                        <a:pt x="275780" y="12829"/>
                        <a:pt x="307847" y="0"/>
                      </a:cubicBezTo>
                      <a:lnTo>
                        <a:pt x="1385309" y="19244"/>
                      </a:lnTo>
                      <a:cubicBezTo>
                        <a:pt x="1431410" y="22962"/>
                        <a:pt x="1500751" y="96219"/>
                        <a:pt x="1500751" y="96219"/>
                      </a:cubicBezTo>
                      <a:cubicBezTo>
                        <a:pt x="1557826" y="267474"/>
                        <a:pt x="1577045" y="277060"/>
                        <a:pt x="1519992" y="519582"/>
                      </a:cubicBezTo>
                      <a:cubicBezTo>
                        <a:pt x="1515348" y="539325"/>
                        <a:pt x="1481511" y="532411"/>
                        <a:pt x="1462271" y="538826"/>
                      </a:cubicBezTo>
                      <a:cubicBezTo>
                        <a:pt x="1319091" y="646229"/>
                        <a:pt x="1457604" y="559625"/>
                        <a:pt x="1289107" y="615801"/>
                      </a:cubicBezTo>
                      <a:cubicBezTo>
                        <a:pt x="1261896" y="624873"/>
                        <a:pt x="1239001" y="644216"/>
                        <a:pt x="1212145" y="654289"/>
                      </a:cubicBezTo>
                      <a:cubicBezTo>
                        <a:pt x="1187386" y="663575"/>
                        <a:pt x="1160838" y="667118"/>
                        <a:pt x="1135184" y="673532"/>
                      </a:cubicBezTo>
                      <a:cubicBezTo>
                        <a:pt x="1026155" y="667118"/>
                        <a:pt x="916772" y="665158"/>
                        <a:pt x="808097" y="654289"/>
                      </a:cubicBezTo>
                      <a:cubicBezTo>
                        <a:pt x="787916" y="652271"/>
                        <a:pt x="766212" y="647716"/>
                        <a:pt x="750376" y="635045"/>
                      </a:cubicBezTo>
                      <a:cubicBezTo>
                        <a:pt x="732318" y="620596"/>
                        <a:pt x="729299" y="592544"/>
                        <a:pt x="711895" y="577313"/>
                      </a:cubicBezTo>
                      <a:cubicBezTo>
                        <a:pt x="677091" y="546854"/>
                        <a:pt x="596453" y="500338"/>
                        <a:pt x="596453" y="500338"/>
                      </a:cubicBezTo>
                      <a:cubicBezTo>
                        <a:pt x="506664" y="506753"/>
                        <a:pt x="416108" y="506226"/>
                        <a:pt x="327087" y="519582"/>
                      </a:cubicBezTo>
                      <a:cubicBezTo>
                        <a:pt x="286973" y="525600"/>
                        <a:pt x="211645" y="558070"/>
                        <a:pt x="211645" y="558070"/>
                      </a:cubicBezTo>
                      <a:cubicBezTo>
                        <a:pt x="173164" y="551655"/>
                        <a:pt x="130072" y="558184"/>
                        <a:pt x="96202" y="538826"/>
                      </a:cubicBezTo>
                      <a:cubicBezTo>
                        <a:pt x="78591" y="528761"/>
                        <a:pt x="80046" y="501143"/>
                        <a:pt x="76962" y="481095"/>
                      </a:cubicBezTo>
                      <a:cubicBezTo>
                        <a:pt x="51977" y="318667"/>
                        <a:pt x="57721" y="274804"/>
                        <a:pt x="57721" y="115463"/>
                      </a:cubicBezTo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Freeform 9"/>
                <p:cNvSpPr/>
                <p:nvPr/>
              </p:nvSpPr>
              <p:spPr>
                <a:xfrm>
                  <a:off x="6780915" y="5253550"/>
                  <a:ext cx="277660" cy="406729"/>
                </a:xfrm>
                <a:custGeom>
                  <a:avLst/>
                  <a:gdLst>
                    <a:gd name="connsiteX0" fmla="*/ 423289 w 854872"/>
                    <a:gd name="connsiteY0" fmla="*/ 712019 h 788995"/>
                    <a:gd name="connsiteX1" fmla="*/ 365568 w 854872"/>
                    <a:gd name="connsiteY1" fmla="*/ 596557 h 788995"/>
                    <a:gd name="connsiteX2" fmla="*/ 346327 w 854872"/>
                    <a:gd name="connsiteY2" fmla="*/ 519582 h 788995"/>
                    <a:gd name="connsiteX3" fmla="*/ 250125 w 854872"/>
                    <a:gd name="connsiteY3" fmla="*/ 481094 h 788995"/>
                    <a:gd name="connsiteX4" fmla="*/ 192404 w 854872"/>
                    <a:gd name="connsiteY4" fmla="*/ 423363 h 788995"/>
                    <a:gd name="connsiteX5" fmla="*/ 0 w 854872"/>
                    <a:gd name="connsiteY5" fmla="*/ 384875 h 788995"/>
                    <a:gd name="connsiteX6" fmla="*/ 19241 w 854872"/>
                    <a:gd name="connsiteY6" fmla="*/ 96219 h 788995"/>
                    <a:gd name="connsiteX7" fmla="*/ 57721 w 854872"/>
                    <a:gd name="connsiteY7" fmla="*/ 38487 h 788995"/>
                    <a:gd name="connsiteX8" fmla="*/ 173164 w 854872"/>
                    <a:gd name="connsiteY8" fmla="*/ 0 h 788995"/>
                    <a:gd name="connsiteX9" fmla="*/ 365568 w 854872"/>
                    <a:gd name="connsiteY9" fmla="*/ 19244 h 788995"/>
                    <a:gd name="connsiteX10" fmla="*/ 442529 w 854872"/>
                    <a:gd name="connsiteY10" fmla="*/ 134706 h 788995"/>
                    <a:gd name="connsiteX11" fmla="*/ 557972 w 854872"/>
                    <a:gd name="connsiteY11" fmla="*/ 211681 h 788995"/>
                    <a:gd name="connsiteX12" fmla="*/ 673414 w 854872"/>
                    <a:gd name="connsiteY12" fmla="*/ 288656 h 788995"/>
                    <a:gd name="connsiteX13" fmla="*/ 788857 w 854872"/>
                    <a:gd name="connsiteY13" fmla="*/ 346388 h 788995"/>
                    <a:gd name="connsiteX14" fmla="*/ 827337 w 854872"/>
                    <a:gd name="connsiteY14" fmla="*/ 461850 h 788995"/>
                    <a:gd name="connsiteX15" fmla="*/ 846578 w 854872"/>
                    <a:gd name="connsiteY15" fmla="*/ 519582 h 788995"/>
                    <a:gd name="connsiteX16" fmla="*/ 827337 w 854872"/>
                    <a:gd name="connsiteY16" fmla="*/ 692776 h 788995"/>
                    <a:gd name="connsiteX17" fmla="*/ 654174 w 854872"/>
                    <a:gd name="connsiteY17" fmla="*/ 788995 h 788995"/>
                    <a:gd name="connsiteX18" fmla="*/ 519491 w 854872"/>
                    <a:gd name="connsiteY18" fmla="*/ 769751 h 788995"/>
                    <a:gd name="connsiteX19" fmla="*/ 481010 w 854872"/>
                    <a:gd name="connsiteY19" fmla="*/ 712019 h 788995"/>
                    <a:gd name="connsiteX20" fmla="*/ 423289 w 854872"/>
                    <a:gd name="connsiteY20" fmla="*/ 654288 h 788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854872" h="788995">
                      <a:moveTo>
                        <a:pt x="423289" y="712019"/>
                      </a:moveTo>
                      <a:cubicBezTo>
                        <a:pt x="404049" y="673532"/>
                        <a:pt x="381546" y="636509"/>
                        <a:pt x="365568" y="596557"/>
                      </a:cubicBezTo>
                      <a:cubicBezTo>
                        <a:pt x="355747" y="572000"/>
                        <a:pt x="365027" y="538285"/>
                        <a:pt x="346327" y="519582"/>
                      </a:cubicBezTo>
                      <a:cubicBezTo>
                        <a:pt x="321907" y="495158"/>
                        <a:pt x="282192" y="493923"/>
                        <a:pt x="250125" y="481094"/>
                      </a:cubicBezTo>
                      <a:cubicBezTo>
                        <a:pt x="230885" y="461850"/>
                        <a:pt x="217802" y="433133"/>
                        <a:pt x="192404" y="423363"/>
                      </a:cubicBezTo>
                      <a:cubicBezTo>
                        <a:pt x="131360" y="399880"/>
                        <a:pt x="0" y="384875"/>
                        <a:pt x="0" y="384875"/>
                      </a:cubicBezTo>
                      <a:cubicBezTo>
                        <a:pt x="6414" y="288656"/>
                        <a:pt x="3390" y="191340"/>
                        <a:pt x="19241" y="96219"/>
                      </a:cubicBezTo>
                      <a:cubicBezTo>
                        <a:pt x="23042" y="73407"/>
                        <a:pt x="38110" y="50746"/>
                        <a:pt x="57721" y="38487"/>
                      </a:cubicBezTo>
                      <a:cubicBezTo>
                        <a:pt x="92117" y="16986"/>
                        <a:pt x="173164" y="0"/>
                        <a:pt x="173164" y="0"/>
                      </a:cubicBezTo>
                      <a:cubicBezTo>
                        <a:pt x="237299" y="6415"/>
                        <a:pt x="302764" y="4748"/>
                        <a:pt x="365568" y="19244"/>
                      </a:cubicBezTo>
                      <a:cubicBezTo>
                        <a:pt x="475252" y="44560"/>
                        <a:pt x="383419" y="67140"/>
                        <a:pt x="442529" y="134706"/>
                      </a:cubicBezTo>
                      <a:cubicBezTo>
                        <a:pt x="472982" y="169516"/>
                        <a:pt x="519491" y="186023"/>
                        <a:pt x="557972" y="211681"/>
                      </a:cubicBezTo>
                      <a:lnTo>
                        <a:pt x="673414" y="288656"/>
                      </a:lnTo>
                      <a:cubicBezTo>
                        <a:pt x="753073" y="315214"/>
                        <a:pt x="714261" y="296649"/>
                        <a:pt x="788857" y="346388"/>
                      </a:cubicBezTo>
                      <a:lnTo>
                        <a:pt x="827337" y="461850"/>
                      </a:lnTo>
                      <a:lnTo>
                        <a:pt x="846578" y="519582"/>
                      </a:lnTo>
                      <a:cubicBezTo>
                        <a:pt x="840164" y="577313"/>
                        <a:pt x="854872" y="641631"/>
                        <a:pt x="827337" y="692776"/>
                      </a:cubicBezTo>
                      <a:cubicBezTo>
                        <a:pt x="798393" y="746539"/>
                        <a:pt x="710441" y="770236"/>
                        <a:pt x="654174" y="788995"/>
                      </a:cubicBezTo>
                      <a:cubicBezTo>
                        <a:pt x="609280" y="782580"/>
                        <a:pt x="560931" y="788172"/>
                        <a:pt x="519491" y="769751"/>
                      </a:cubicBezTo>
                      <a:cubicBezTo>
                        <a:pt x="498358" y="760357"/>
                        <a:pt x="495814" y="729787"/>
                        <a:pt x="481010" y="712019"/>
                      </a:cubicBezTo>
                      <a:cubicBezTo>
                        <a:pt x="463591" y="691112"/>
                        <a:pt x="423289" y="654288"/>
                        <a:pt x="423289" y="654288"/>
                      </a:cubicBezTo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Freeform 39"/>
                <p:cNvSpPr/>
                <p:nvPr/>
              </p:nvSpPr>
              <p:spPr>
                <a:xfrm rot="15025619">
                  <a:off x="7180221" y="5490184"/>
                  <a:ext cx="224423" cy="406729"/>
                </a:xfrm>
                <a:custGeom>
                  <a:avLst/>
                  <a:gdLst>
                    <a:gd name="connsiteX0" fmla="*/ 423289 w 854872"/>
                    <a:gd name="connsiteY0" fmla="*/ 712019 h 788995"/>
                    <a:gd name="connsiteX1" fmla="*/ 365568 w 854872"/>
                    <a:gd name="connsiteY1" fmla="*/ 596557 h 788995"/>
                    <a:gd name="connsiteX2" fmla="*/ 346327 w 854872"/>
                    <a:gd name="connsiteY2" fmla="*/ 519582 h 788995"/>
                    <a:gd name="connsiteX3" fmla="*/ 250125 w 854872"/>
                    <a:gd name="connsiteY3" fmla="*/ 481094 h 788995"/>
                    <a:gd name="connsiteX4" fmla="*/ 192404 w 854872"/>
                    <a:gd name="connsiteY4" fmla="*/ 423363 h 788995"/>
                    <a:gd name="connsiteX5" fmla="*/ 0 w 854872"/>
                    <a:gd name="connsiteY5" fmla="*/ 384875 h 788995"/>
                    <a:gd name="connsiteX6" fmla="*/ 19241 w 854872"/>
                    <a:gd name="connsiteY6" fmla="*/ 96219 h 788995"/>
                    <a:gd name="connsiteX7" fmla="*/ 57721 w 854872"/>
                    <a:gd name="connsiteY7" fmla="*/ 38487 h 788995"/>
                    <a:gd name="connsiteX8" fmla="*/ 173164 w 854872"/>
                    <a:gd name="connsiteY8" fmla="*/ 0 h 788995"/>
                    <a:gd name="connsiteX9" fmla="*/ 365568 w 854872"/>
                    <a:gd name="connsiteY9" fmla="*/ 19244 h 788995"/>
                    <a:gd name="connsiteX10" fmla="*/ 442529 w 854872"/>
                    <a:gd name="connsiteY10" fmla="*/ 134706 h 788995"/>
                    <a:gd name="connsiteX11" fmla="*/ 557972 w 854872"/>
                    <a:gd name="connsiteY11" fmla="*/ 211681 h 788995"/>
                    <a:gd name="connsiteX12" fmla="*/ 673414 w 854872"/>
                    <a:gd name="connsiteY12" fmla="*/ 288656 h 788995"/>
                    <a:gd name="connsiteX13" fmla="*/ 788857 w 854872"/>
                    <a:gd name="connsiteY13" fmla="*/ 346388 h 788995"/>
                    <a:gd name="connsiteX14" fmla="*/ 827337 w 854872"/>
                    <a:gd name="connsiteY14" fmla="*/ 461850 h 788995"/>
                    <a:gd name="connsiteX15" fmla="*/ 846578 w 854872"/>
                    <a:gd name="connsiteY15" fmla="*/ 519582 h 788995"/>
                    <a:gd name="connsiteX16" fmla="*/ 827337 w 854872"/>
                    <a:gd name="connsiteY16" fmla="*/ 692776 h 788995"/>
                    <a:gd name="connsiteX17" fmla="*/ 654174 w 854872"/>
                    <a:gd name="connsiteY17" fmla="*/ 788995 h 788995"/>
                    <a:gd name="connsiteX18" fmla="*/ 519491 w 854872"/>
                    <a:gd name="connsiteY18" fmla="*/ 769751 h 788995"/>
                    <a:gd name="connsiteX19" fmla="*/ 481010 w 854872"/>
                    <a:gd name="connsiteY19" fmla="*/ 712019 h 788995"/>
                    <a:gd name="connsiteX20" fmla="*/ 423289 w 854872"/>
                    <a:gd name="connsiteY20" fmla="*/ 654288 h 788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854872" h="788995">
                      <a:moveTo>
                        <a:pt x="423289" y="712019"/>
                      </a:moveTo>
                      <a:cubicBezTo>
                        <a:pt x="404049" y="673532"/>
                        <a:pt x="381546" y="636509"/>
                        <a:pt x="365568" y="596557"/>
                      </a:cubicBezTo>
                      <a:cubicBezTo>
                        <a:pt x="355747" y="572000"/>
                        <a:pt x="365027" y="538285"/>
                        <a:pt x="346327" y="519582"/>
                      </a:cubicBezTo>
                      <a:cubicBezTo>
                        <a:pt x="321907" y="495158"/>
                        <a:pt x="282192" y="493923"/>
                        <a:pt x="250125" y="481094"/>
                      </a:cubicBezTo>
                      <a:cubicBezTo>
                        <a:pt x="230885" y="461850"/>
                        <a:pt x="217802" y="433133"/>
                        <a:pt x="192404" y="423363"/>
                      </a:cubicBezTo>
                      <a:cubicBezTo>
                        <a:pt x="131360" y="399880"/>
                        <a:pt x="0" y="384875"/>
                        <a:pt x="0" y="384875"/>
                      </a:cubicBezTo>
                      <a:cubicBezTo>
                        <a:pt x="6414" y="288656"/>
                        <a:pt x="3390" y="191340"/>
                        <a:pt x="19241" y="96219"/>
                      </a:cubicBezTo>
                      <a:cubicBezTo>
                        <a:pt x="23042" y="73407"/>
                        <a:pt x="38110" y="50746"/>
                        <a:pt x="57721" y="38487"/>
                      </a:cubicBezTo>
                      <a:cubicBezTo>
                        <a:pt x="92117" y="16986"/>
                        <a:pt x="173164" y="0"/>
                        <a:pt x="173164" y="0"/>
                      </a:cubicBezTo>
                      <a:cubicBezTo>
                        <a:pt x="237299" y="6415"/>
                        <a:pt x="302764" y="4748"/>
                        <a:pt x="365568" y="19244"/>
                      </a:cubicBezTo>
                      <a:cubicBezTo>
                        <a:pt x="475252" y="44560"/>
                        <a:pt x="383419" y="67140"/>
                        <a:pt x="442529" y="134706"/>
                      </a:cubicBezTo>
                      <a:cubicBezTo>
                        <a:pt x="472982" y="169516"/>
                        <a:pt x="519491" y="186023"/>
                        <a:pt x="557972" y="211681"/>
                      </a:cubicBezTo>
                      <a:lnTo>
                        <a:pt x="673414" y="288656"/>
                      </a:lnTo>
                      <a:cubicBezTo>
                        <a:pt x="753073" y="315214"/>
                        <a:pt x="714261" y="296649"/>
                        <a:pt x="788857" y="346388"/>
                      </a:cubicBezTo>
                      <a:lnTo>
                        <a:pt x="827337" y="461850"/>
                      </a:lnTo>
                      <a:lnTo>
                        <a:pt x="846578" y="519582"/>
                      </a:lnTo>
                      <a:cubicBezTo>
                        <a:pt x="840164" y="577313"/>
                        <a:pt x="854872" y="641631"/>
                        <a:pt x="827337" y="692776"/>
                      </a:cubicBezTo>
                      <a:cubicBezTo>
                        <a:pt x="798393" y="746539"/>
                        <a:pt x="710441" y="770236"/>
                        <a:pt x="654174" y="788995"/>
                      </a:cubicBezTo>
                      <a:cubicBezTo>
                        <a:pt x="609280" y="782580"/>
                        <a:pt x="560931" y="788172"/>
                        <a:pt x="519491" y="769751"/>
                      </a:cubicBezTo>
                      <a:cubicBezTo>
                        <a:pt x="498358" y="760357"/>
                        <a:pt x="495814" y="729787"/>
                        <a:pt x="481010" y="712019"/>
                      </a:cubicBezTo>
                      <a:cubicBezTo>
                        <a:pt x="463591" y="691112"/>
                        <a:pt x="423289" y="654288"/>
                        <a:pt x="423289" y="654288"/>
                      </a:cubicBezTo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3" name="TextBox 32"/>
              <p:cNvSpPr txBox="1"/>
              <p:nvPr/>
            </p:nvSpPr>
            <p:spPr>
              <a:xfrm>
                <a:off x="6069973" y="3186781"/>
                <a:ext cx="685465" cy="3374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/>
                  <a:t>+</a:t>
                </a:r>
                <a:endParaRPr lang="en-US" sz="4000" b="1" dirty="0"/>
              </a:p>
            </p:txBody>
          </p:sp>
        </p:grp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44573" y="1672586"/>
              <a:ext cx="1429832" cy="1803339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7474405" y="2476791"/>
              <a:ext cx="685465" cy="3374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/>
                <a:t>+</a:t>
              </a:r>
              <a:endParaRPr lang="en-US" sz="4000" b="1" dirty="0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45324" y="2365209"/>
              <a:ext cx="962575" cy="1010926"/>
            </a:xfrm>
            <a:prstGeom prst="rect">
              <a:avLst/>
            </a:prstGeom>
          </p:spPr>
        </p:pic>
      </p:grpSp>
      <p:sp>
        <p:nvSpPr>
          <p:cNvPr id="29" name="TextBox 28"/>
          <p:cNvSpPr txBox="1"/>
          <p:nvPr/>
        </p:nvSpPr>
        <p:spPr>
          <a:xfrm>
            <a:off x="2460379" y="778933"/>
            <a:ext cx="4677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Plot a prediction graph on your worksheet</a:t>
            </a:r>
            <a:endParaRPr lang="en-US" dirty="0"/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207338" y="143933"/>
            <a:ext cx="1371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Text Box 24"/>
          <p:cNvSpPr txBox="1">
            <a:spLocks noChangeArrowheads="1"/>
          </p:cNvSpPr>
          <p:nvPr/>
        </p:nvSpPr>
        <p:spPr bwMode="auto">
          <a:xfrm>
            <a:off x="214829" y="203514"/>
            <a:ext cx="137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/>
              <a:t>Prediction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8938" y="274638"/>
            <a:ext cx="7107862" cy="1143000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rgbClr val="7F7F7F"/>
                </a:solidFill>
              </a:rPr>
              <a:t>2) How does nitrogen fertilization affect plant-rhizobia interaction?</a:t>
            </a:r>
            <a:r>
              <a:rPr lang="en-US" sz="3000" dirty="0" smtClean="0"/>
              <a:t>  </a:t>
            </a:r>
            <a:br>
              <a:rPr lang="en-US" sz="3000" dirty="0" smtClean="0"/>
            </a:br>
            <a:endParaRPr lang="en-US" sz="3000" dirty="0"/>
          </a:p>
        </p:txBody>
      </p:sp>
      <p:grpSp>
        <p:nvGrpSpPr>
          <p:cNvPr id="18" name="Group 19"/>
          <p:cNvGrpSpPr/>
          <p:nvPr/>
        </p:nvGrpSpPr>
        <p:grpSpPr>
          <a:xfrm>
            <a:off x="4775417" y="2282690"/>
            <a:ext cx="1741046" cy="1434391"/>
            <a:chOff x="4640142" y="2382576"/>
            <a:chExt cx="3181383" cy="308905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40142" y="2382576"/>
              <a:ext cx="1429832" cy="1803339"/>
            </a:xfrm>
            <a:prstGeom prst="rect">
              <a:avLst/>
            </a:prstGeom>
          </p:spPr>
        </p:pic>
        <p:grpSp>
          <p:nvGrpSpPr>
            <p:cNvPr id="20" name="Group 14"/>
            <p:cNvGrpSpPr/>
            <p:nvPr/>
          </p:nvGrpSpPr>
          <p:grpSpPr>
            <a:xfrm>
              <a:off x="6547079" y="3454669"/>
              <a:ext cx="1274446" cy="579983"/>
              <a:chOff x="6340884" y="5253550"/>
              <a:chExt cx="1274446" cy="579983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6340884" y="5253550"/>
                <a:ext cx="324741" cy="439998"/>
              </a:xfrm>
              <a:custGeom>
                <a:avLst/>
                <a:gdLst>
                  <a:gd name="connsiteX0" fmla="*/ 716366 w 1235097"/>
                  <a:gd name="connsiteY0" fmla="*/ 153950 h 1325211"/>
                  <a:gd name="connsiteX1" fmla="*/ 697126 w 1235097"/>
                  <a:gd name="connsiteY1" fmla="*/ 269413 h 1325211"/>
                  <a:gd name="connsiteX2" fmla="*/ 620164 w 1235097"/>
                  <a:gd name="connsiteY2" fmla="*/ 327144 h 1325211"/>
                  <a:gd name="connsiteX3" fmla="*/ 562443 w 1235097"/>
                  <a:gd name="connsiteY3" fmla="*/ 384875 h 1325211"/>
                  <a:gd name="connsiteX4" fmla="*/ 447001 w 1235097"/>
                  <a:gd name="connsiteY4" fmla="*/ 481094 h 1325211"/>
                  <a:gd name="connsiteX5" fmla="*/ 331558 w 1235097"/>
                  <a:gd name="connsiteY5" fmla="*/ 577313 h 1325211"/>
                  <a:gd name="connsiteX6" fmla="*/ 158395 w 1235097"/>
                  <a:gd name="connsiteY6" fmla="*/ 731263 h 1325211"/>
                  <a:gd name="connsiteX7" fmla="*/ 119914 w 1235097"/>
                  <a:gd name="connsiteY7" fmla="*/ 788995 h 1325211"/>
                  <a:gd name="connsiteX8" fmla="*/ 42952 w 1235097"/>
                  <a:gd name="connsiteY8" fmla="*/ 865970 h 1325211"/>
                  <a:gd name="connsiteX9" fmla="*/ 62193 w 1235097"/>
                  <a:gd name="connsiteY9" fmla="*/ 1058407 h 1325211"/>
                  <a:gd name="connsiteX10" fmla="*/ 735607 w 1235097"/>
                  <a:gd name="connsiteY10" fmla="*/ 981432 h 1325211"/>
                  <a:gd name="connsiteX11" fmla="*/ 793328 w 1235097"/>
                  <a:gd name="connsiteY11" fmla="*/ 962189 h 1325211"/>
                  <a:gd name="connsiteX12" fmla="*/ 889530 w 1235097"/>
                  <a:gd name="connsiteY12" fmla="*/ 808238 h 1325211"/>
                  <a:gd name="connsiteX13" fmla="*/ 908770 w 1235097"/>
                  <a:gd name="connsiteY13" fmla="*/ 750507 h 1325211"/>
                  <a:gd name="connsiteX14" fmla="*/ 985732 w 1235097"/>
                  <a:gd name="connsiteY14" fmla="*/ 635044 h 1325211"/>
                  <a:gd name="connsiteX15" fmla="*/ 1081934 w 1235097"/>
                  <a:gd name="connsiteY15" fmla="*/ 461850 h 1325211"/>
                  <a:gd name="connsiteX16" fmla="*/ 1120415 w 1235097"/>
                  <a:gd name="connsiteY16" fmla="*/ 404119 h 1325211"/>
                  <a:gd name="connsiteX17" fmla="*/ 1139655 w 1235097"/>
                  <a:gd name="connsiteY17" fmla="*/ 346388 h 1325211"/>
                  <a:gd name="connsiteX18" fmla="*/ 1158895 w 1235097"/>
                  <a:gd name="connsiteY18" fmla="*/ 96219 h 1325211"/>
                  <a:gd name="connsiteX19" fmla="*/ 1101174 w 1235097"/>
                  <a:gd name="connsiteY19" fmla="*/ 76975 h 1325211"/>
                  <a:gd name="connsiteX20" fmla="*/ 985732 w 1235097"/>
                  <a:gd name="connsiteY20" fmla="*/ 0 h 1325211"/>
                  <a:gd name="connsiteX21" fmla="*/ 812568 w 1235097"/>
                  <a:gd name="connsiteY21" fmla="*/ 57731 h 1325211"/>
                  <a:gd name="connsiteX22" fmla="*/ 774087 w 1235097"/>
                  <a:gd name="connsiteY22" fmla="*/ 115463 h 1325211"/>
                  <a:gd name="connsiteX23" fmla="*/ 754847 w 1235097"/>
                  <a:gd name="connsiteY23" fmla="*/ 230925 h 1325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235097" h="1325211">
                    <a:moveTo>
                      <a:pt x="716366" y="153950"/>
                    </a:moveTo>
                    <a:cubicBezTo>
                      <a:pt x="709953" y="192438"/>
                      <a:pt x="716072" y="235303"/>
                      <a:pt x="697126" y="269413"/>
                    </a:cubicBezTo>
                    <a:cubicBezTo>
                      <a:pt x="681554" y="297448"/>
                      <a:pt x="644511" y="306271"/>
                      <a:pt x="620164" y="327144"/>
                    </a:cubicBezTo>
                    <a:cubicBezTo>
                      <a:pt x="599504" y="344855"/>
                      <a:pt x="583347" y="367452"/>
                      <a:pt x="562443" y="384875"/>
                    </a:cubicBezTo>
                    <a:cubicBezTo>
                      <a:pt x="473374" y="459113"/>
                      <a:pt x="531319" y="382706"/>
                      <a:pt x="447001" y="481094"/>
                    </a:cubicBezTo>
                    <a:cubicBezTo>
                      <a:pt x="363134" y="578955"/>
                      <a:pt x="428543" y="544979"/>
                      <a:pt x="331558" y="577313"/>
                    </a:cubicBezTo>
                    <a:cubicBezTo>
                      <a:pt x="199766" y="709129"/>
                      <a:pt x="261398" y="662583"/>
                      <a:pt x="158395" y="731263"/>
                    </a:cubicBezTo>
                    <a:cubicBezTo>
                      <a:pt x="145568" y="750507"/>
                      <a:pt x="137972" y="774546"/>
                      <a:pt x="119914" y="788995"/>
                    </a:cubicBezTo>
                    <a:cubicBezTo>
                      <a:pt x="26623" y="863641"/>
                      <a:pt x="84935" y="740002"/>
                      <a:pt x="42952" y="865970"/>
                    </a:cubicBezTo>
                    <a:cubicBezTo>
                      <a:pt x="49366" y="930116"/>
                      <a:pt x="0" y="1041442"/>
                      <a:pt x="62193" y="1058407"/>
                    </a:cubicBezTo>
                    <a:cubicBezTo>
                      <a:pt x="1040302" y="1325211"/>
                      <a:pt x="488280" y="1146345"/>
                      <a:pt x="735607" y="981432"/>
                    </a:cubicBezTo>
                    <a:cubicBezTo>
                      <a:pt x="752481" y="970181"/>
                      <a:pt x="774088" y="968603"/>
                      <a:pt x="793328" y="962189"/>
                    </a:cubicBezTo>
                    <a:cubicBezTo>
                      <a:pt x="839121" y="824787"/>
                      <a:pt x="798056" y="869233"/>
                      <a:pt x="889530" y="808238"/>
                    </a:cubicBezTo>
                    <a:cubicBezTo>
                      <a:pt x="895943" y="788994"/>
                      <a:pt x="898920" y="768239"/>
                      <a:pt x="908770" y="750507"/>
                    </a:cubicBezTo>
                    <a:cubicBezTo>
                      <a:pt x="931230" y="710072"/>
                      <a:pt x="985732" y="635044"/>
                      <a:pt x="985732" y="635044"/>
                    </a:cubicBezTo>
                    <a:cubicBezTo>
                      <a:pt x="1019596" y="533432"/>
                      <a:pt x="993722" y="594191"/>
                      <a:pt x="1081934" y="461850"/>
                    </a:cubicBezTo>
                    <a:lnTo>
                      <a:pt x="1120415" y="404119"/>
                    </a:lnTo>
                    <a:cubicBezTo>
                      <a:pt x="1126828" y="384875"/>
                      <a:pt x="1130585" y="364531"/>
                      <a:pt x="1139655" y="346388"/>
                    </a:cubicBezTo>
                    <a:cubicBezTo>
                      <a:pt x="1194281" y="237116"/>
                      <a:pt x="1235097" y="305810"/>
                      <a:pt x="1158895" y="96219"/>
                    </a:cubicBezTo>
                    <a:cubicBezTo>
                      <a:pt x="1151965" y="77158"/>
                      <a:pt x="1118902" y="86826"/>
                      <a:pt x="1101174" y="76975"/>
                    </a:cubicBezTo>
                    <a:cubicBezTo>
                      <a:pt x="1060745" y="54511"/>
                      <a:pt x="985732" y="0"/>
                      <a:pt x="985732" y="0"/>
                    </a:cubicBezTo>
                    <a:cubicBezTo>
                      <a:pt x="908333" y="12902"/>
                      <a:pt x="866675" y="3615"/>
                      <a:pt x="812568" y="57731"/>
                    </a:cubicBezTo>
                    <a:cubicBezTo>
                      <a:pt x="796216" y="74086"/>
                      <a:pt x="786914" y="96219"/>
                      <a:pt x="774087" y="115463"/>
                    </a:cubicBezTo>
                    <a:cubicBezTo>
                      <a:pt x="748763" y="191450"/>
                      <a:pt x="754847" y="152910"/>
                      <a:pt x="754847" y="230925"/>
                    </a:cubicBez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6549244" y="5566791"/>
                <a:ext cx="509331" cy="266742"/>
              </a:xfrm>
              <a:custGeom>
                <a:avLst/>
                <a:gdLst>
                  <a:gd name="connsiteX0" fmla="*/ 22447 w 1617535"/>
                  <a:gd name="connsiteY0" fmla="*/ 195414 h 868946"/>
                  <a:gd name="connsiteX1" fmla="*/ 195611 w 1617535"/>
                  <a:gd name="connsiteY1" fmla="*/ 156927 h 868946"/>
                  <a:gd name="connsiteX2" fmla="*/ 368775 w 1617535"/>
                  <a:gd name="connsiteY2" fmla="*/ 60708 h 868946"/>
                  <a:gd name="connsiteX3" fmla="*/ 407255 w 1617535"/>
                  <a:gd name="connsiteY3" fmla="*/ 2977 h 868946"/>
                  <a:gd name="connsiteX4" fmla="*/ 811304 w 1617535"/>
                  <a:gd name="connsiteY4" fmla="*/ 79952 h 868946"/>
                  <a:gd name="connsiteX5" fmla="*/ 965227 w 1617535"/>
                  <a:gd name="connsiteY5" fmla="*/ 156927 h 868946"/>
                  <a:gd name="connsiteX6" fmla="*/ 1042189 w 1617535"/>
                  <a:gd name="connsiteY6" fmla="*/ 214658 h 868946"/>
                  <a:gd name="connsiteX7" fmla="*/ 1311554 w 1617535"/>
                  <a:gd name="connsiteY7" fmla="*/ 330121 h 868946"/>
                  <a:gd name="connsiteX8" fmla="*/ 1523199 w 1617535"/>
                  <a:gd name="connsiteY8" fmla="*/ 349364 h 868946"/>
                  <a:gd name="connsiteX9" fmla="*/ 1580920 w 1617535"/>
                  <a:gd name="connsiteY9" fmla="*/ 484071 h 868946"/>
                  <a:gd name="connsiteX10" fmla="*/ 1600160 w 1617535"/>
                  <a:gd name="connsiteY10" fmla="*/ 599534 h 868946"/>
                  <a:gd name="connsiteX11" fmla="*/ 1580920 w 1617535"/>
                  <a:gd name="connsiteY11" fmla="*/ 830459 h 868946"/>
                  <a:gd name="connsiteX12" fmla="*/ 1465477 w 1617535"/>
                  <a:gd name="connsiteY12" fmla="*/ 849703 h 868946"/>
                  <a:gd name="connsiteX13" fmla="*/ 1292314 w 1617535"/>
                  <a:gd name="connsiteY13" fmla="*/ 868946 h 868946"/>
                  <a:gd name="connsiteX14" fmla="*/ 1061429 w 1617535"/>
                  <a:gd name="connsiteY14" fmla="*/ 849703 h 868946"/>
                  <a:gd name="connsiteX15" fmla="*/ 945987 w 1617535"/>
                  <a:gd name="connsiteY15" fmla="*/ 772728 h 868946"/>
                  <a:gd name="connsiteX16" fmla="*/ 888265 w 1617535"/>
                  <a:gd name="connsiteY16" fmla="*/ 734240 h 868946"/>
                  <a:gd name="connsiteX17" fmla="*/ 772823 w 1617535"/>
                  <a:gd name="connsiteY17" fmla="*/ 638021 h 868946"/>
                  <a:gd name="connsiteX18" fmla="*/ 157130 w 1617535"/>
                  <a:gd name="connsiteY18" fmla="*/ 561046 h 868946"/>
                  <a:gd name="connsiteX19" fmla="*/ 99409 w 1617535"/>
                  <a:gd name="connsiteY19" fmla="*/ 522558 h 868946"/>
                  <a:gd name="connsiteX20" fmla="*/ 60928 w 1617535"/>
                  <a:gd name="connsiteY20" fmla="*/ 464827 h 868946"/>
                  <a:gd name="connsiteX21" fmla="*/ 22447 w 1617535"/>
                  <a:gd name="connsiteY21" fmla="*/ 195414 h 8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17535" h="868946">
                    <a:moveTo>
                      <a:pt x="22447" y="195414"/>
                    </a:moveTo>
                    <a:cubicBezTo>
                      <a:pt x="44894" y="144097"/>
                      <a:pt x="177493" y="165987"/>
                      <a:pt x="195611" y="156927"/>
                    </a:cubicBezTo>
                    <a:cubicBezTo>
                      <a:pt x="460244" y="24587"/>
                      <a:pt x="209153" y="113924"/>
                      <a:pt x="368775" y="60708"/>
                    </a:cubicBezTo>
                    <a:cubicBezTo>
                      <a:pt x="381602" y="41464"/>
                      <a:pt x="384128" y="2977"/>
                      <a:pt x="407255" y="2977"/>
                    </a:cubicBezTo>
                    <a:cubicBezTo>
                      <a:pt x="511119" y="2977"/>
                      <a:pt x="686471" y="48738"/>
                      <a:pt x="811304" y="79952"/>
                    </a:cubicBezTo>
                    <a:cubicBezTo>
                      <a:pt x="1008067" y="211149"/>
                      <a:pt x="682808" y="0"/>
                      <a:pt x="965227" y="156927"/>
                    </a:cubicBezTo>
                    <a:cubicBezTo>
                      <a:pt x="993260" y="172503"/>
                      <a:pt x="1014489" y="198497"/>
                      <a:pt x="1042189" y="214658"/>
                    </a:cubicBezTo>
                    <a:cubicBezTo>
                      <a:pt x="1100814" y="248862"/>
                      <a:pt x="1234729" y="316561"/>
                      <a:pt x="1311554" y="330121"/>
                    </a:cubicBezTo>
                    <a:cubicBezTo>
                      <a:pt x="1381315" y="342434"/>
                      <a:pt x="1452651" y="342950"/>
                      <a:pt x="1523199" y="349364"/>
                    </a:cubicBezTo>
                    <a:cubicBezTo>
                      <a:pt x="1546724" y="396424"/>
                      <a:pt x="1569597" y="433109"/>
                      <a:pt x="1580920" y="484071"/>
                    </a:cubicBezTo>
                    <a:cubicBezTo>
                      <a:pt x="1589383" y="522161"/>
                      <a:pt x="1593747" y="561046"/>
                      <a:pt x="1600160" y="599534"/>
                    </a:cubicBezTo>
                    <a:cubicBezTo>
                      <a:pt x="1593747" y="676509"/>
                      <a:pt x="1617535" y="762447"/>
                      <a:pt x="1580920" y="830459"/>
                    </a:cubicBezTo>
                    <a:cubicBezTo>
                      <a:pt x="1562427" y="864809"/>
                      <a:pt x="1504147" y="844546"/>
                      <a:pt x="1465477" y="849703"/>
                    </a:cubicBezTo>
                    <a:cubicBezTo>
                      <a:pt x="1407910" y="857380"/>
                      <a:pt x="1350035" y="862532"/>
                      <a:pt x="1292314" y="868946"/>
                    </a:cubicBezTo>
                    <a:cubicBezTo>
                      <a:pt x="1215352" y="862532"/>
                      <a:pt x="1137980" y="859911"/>
                      <a:pt x="1061429" y="849703"/>
                    </a:cubicBezTo>
                    <a:cubicBezTo>
                      <a:pt x="988973" y="840041"/>
                      <a:pt x="1003180" y="820397"/>
                      <a:pt x="945987" y="772728"/>
                    </a:cubicBezTo>
                    <a:cubicBezTo>
                      <a:pt x="928223" y="757922"/>
                      <a:pt x="906029" y="749046"/>
                      <a:pt x="888265" y="734240"/>
                    </a:cubicBezTo>
                    <a:cubicBezTo>
                      <a:pt x="740115" y="610761"/>
                      <a:pt x="916137" y="733582"/>
                      <a:pt x="772823" y="638021"/>
                    </a:cubicBezTo>
                    <a:cubicBezTo>
                      <a:pt x="689480" y="387946"/>
                      <a:pt x="785713" y="616520"/>
                      <a:pt x="157130" y="561046"/>
                    </a:cubicBezTo>
                    <a:cubicBezTo>
                      <a:pt x="134094" y="559013"/>
                      <a:pt x="118649" y="535387"/>
                      <a:pt x="99409" y="522558"/>
                    </a:cubicBezTo>
                    <a:cubicBezTo>
                      <a:pt x="86582" y="503314"/>
                      <a:pt x="70319" y="485961"/>
                      <a:pt x="60928" y="464827"/>
                    </a:cubicBezTo>
                    <a:cubicBezTo>
                      <a:pt x="10278" y="350845"/>
                      <a:pt x="0" y="246731"/>
                      <a:pt x="22447" y="195414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7184302" y="5444397"/>
                <a:ext cx="431028" cy="215882"/>
              </a:xfrm>
              <a:custGeom>
                <a:avLst/>
                <a:gdLst>
                  <a:gd name="connsiteX0" fmla="*/ 0 w 1577045"/>
                  <a:gd name="connsiteY0" fmla="*/ 404119 h 673532"/>
                  <a:gd name="connsiteX1" fmla="*/ 19241 w 1577045"/>
                  <a:gd name="connsiteY1" fmla="*/ 307901 h 673532"/>
                  <a:gd name="connsiteX2" fmla="*/ 38481 w 1577045"/>
                  <a:gd name="connsiteY2" fmla="*/ 250169 h 673532"/>
                  <a:gd name="connsiteX3" fmla="*/ 96202 w 1577045"/>
                  <a:gd name="connsiteY3" fmla="*/ 96219 h 673532"/>
                  <a:gd name="connsiteX4" fmla="*/ 153923 w 1577045"/>
                  <a:gd name="connsiteY4" fmla="*/ 76975 h 673532"/>
                  <a:gd name="connsiteX5" fmla="*/ 211645 w 1577045"/>
                  <a:gd name="connsiteY5" fmla="*/ 38488 h 673532"/>
                  <a:gd name="connsiteX6" fmla="*/ 307847 w 1577045"/>
                  <a:gd name="connsiteY6" fmla="*/ 0 h 673532"/>
                  <a:gd name="connsiteX7" fmla="*/ 1385309 w 1577045"/>
                  <a:gd name="connsiteY7" fmla="*/ 19244 h 673532"/>
                  <a:gd name="connsiteX8" fmla="*/ 1500751 w 1577045"/>
                  <a:gd name="connsiteY8" fmla="*/ 96219 h 673532"/>
                  <a:gd name="connsiteX9" fmla="*/ 1519992 w 1577045"/>
                  <a:gd name="connsiteY9" fmla="*/ 519582 h 673532"/>
                  <a:gd name="connsiteX10" fmla="*/ 1462271 w 1577045"/>
                  <a:gd name="connsiteY10" fmla="*/ 538826 h 673532"/>
                  <a:gd name="connsiteX11" fmla="*/ 1289107 w 1577045"/>
                  <a:gd name="connsiteY11" fmla="*/ 615801 h 673532"/>
                  <a:gd name="connsiteX12" fmla="*/ 1212145 w 1577045"/>
                  <a:gd name="connsiteY12" fmla="*/ 654289 h 673532"/>
                  <a:gd name="connsiteX13" fmla="*/ 1135184 w 1577045"/>
                  <a:gd name="connsiteY13" fmla="*/ 673532 h 673532"/>
                  <a:gd name="connsiteX14" fmla="*/ 808097 w 1577045"/>
                  <a:gd name="connsiteY14" fmla="*/ 654289 h 673532"/>
                  <a:gd name="connsiteX15" fmla="*/ 750376 w 1577045"/>
                  <a:gd name="connsiteY15" fmla="*/ 635045 h 673532"/>
                  <a:gd name="connsiteX16" fmla="*/ 711895 w 1577045"/>
                  <a:gd name="connsiteY16" fmla="*/ 577313 h 673532"/>
                  <a:gd name="connsiteX17" fmla="*/ 596453 w 1577045"/>
                  <a:gd name="connsiteY17" fmla="*/ 500338 h 673532"/>
                  <a:gd name="connsiteX18" fmla="*/ 327087 w 1577045"/>
                  <a:gd name="connsiteY18" fmla="*/ 519582 h 673532"/>
                  <a:gd name="connsiteX19" fmla="*/ 211645 w 1577045"/>
                  <a:gd name="connsiteY19" fmla="*/ 558070 h 673532"/>
                  <a:gd name="connsiteX20" fmla="*/ 96202 w 1577045"/>
                  <a:gd name="connsiteY20" fmla="*/ 538826 h 673532"/>
                  <a:gd name="connsiteX21" fmla="*/ 76962 w 1577045"/>
                  <a:gd name="connsiteY21" fmla="*/ 481095 h 673532"/>
                  <a:gd name="connsiteX22" fmla="*/ 57721 w 1577045"/>
                  <a:gd name="connsiteY22" fmla="*/ 115463 h 673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77045" h="673532">
                    <a:moveTo>
                      <a:pt x="0" y="404119"/>
                    </a:moveTo>
                    <a:cubicBezTo>
                      <a:pt x="6414" y="372046"/>
                      <a:pt x="11309" y="339632"/>
                      <a:pt x="19241" y="307901"/>
                    </a:cubicBezTo>
                    <a:cubicBezTo>
                      <a:pt x="24160" y="288222"/>
                      <a:pt x="33562" y="269848"/>
                      <a:pt x="38481" y="250169"/>
                    </a:cubicBezTo>
                    <a:cubicBezTo>
                      <a:pt x="52169" y="195408"/>
                      <a:pt x="46712" y="135818"/>
                      <a:pt x="96202" y="96219"/>
                    </a:cubicBezTo>
                    <a:cubicBezTo>
                      <a:pt x="112038" y="83548"/>
                      <a:pt x="135783" y="86046"/>
                      <a:pt x="153923" y="76975"/>
                    </a:cubicBezTo>
                    <a:cubicBezTo>
                      <a:pt x="174606" y="66632"/>
                      <a:pt x="190962" y="48831"/>
                      <a:pt x="211645" y="38488"/>
                    </a:cubicBezTo>
                    <a:cubicBezTo>
                      <a:pt x="242536" y="23040"/>
                      <a:pt x="275780" y="12829"/>
                      <a:pt x="307847" y="0"/>
                    </a:cubicBezTo>
                    <a:lnTo>
                      <a:pt x="1385309" y="19244"/>
                    </a:lnTo>
                    <a:cubicBezTo>
                      <a:pt x="1431410" y="22962"/>
                      <a:pt x="1500751" y="96219"/>
                      <a:pt x="1500751" y="96219"/>
                    </a:cubicBezTo>
                    <a:cubicBezTo>
                      <a:pt x="1557826" y="267474"/>
                      <a:pt x="1577045" y="277060"/>
                      <a:pt x="1519992" y="519582"/>
                    </a:cubicBezTo>
                    <a:cubicBezTo>
                      <a:pt x="1515348" y="539325"/>
                      <a:pt x="1481511" y="532411"/>
                      <a:pt x="1462271" y="538826"/>
                    </a:cubicBezTo>
                    <a:cubicBezTo>
                      <a:pt x="1319091" y="646229"/>
                      <a:pt x="1457604" y="559625"/>
                      <a:pt x="1289107" y="615801"/>
                    </a:cubicBezTo>
                    <a:cubicBezTo>
                      <a:pt x="1261896" y="624873"/>
                      <a:pt x="1239001" y="644216"/>
                      <a:pt x="1212145" y="654289"/>
                    </a:cubicBezTo>
                    <a:cubicBezTo>
                      <a:pt x="1187386" y="663575"/>
                      <a:pt x="1160838" y="667118"/>
                      <a:pt x="1135184" y="673532"/>
                    </a:cubicBezTo>
                    <a:cubicBezTo>
                      <a:pt x="1026155" y="667118"/>
                      <a:pt x="916772" y="665158"/>
                      <a:pt x="808097" y="654289"/>
                    </a:cubicBezTo>
                    <a:cubicBezTo>
                      <a:pt x="787916" y="652271"/>
                      <a:pt x="766212" y="647716"/>
                      <a:pt x="750376" y="635045"/>
                    </a:cubicBezTo>
                    <a:cubicBezTo>
                      <a:pt x="732318" y="620596"/>
                      <a:pt x="729299" y="592544"/>
                      <a:pt x="711895" y="577313"/>
                    </a:cubicBezTo>
                    <a:cubicBezTo>
                      <a:pt x="677091" y="546854"/>
                      <a:pt x="596453" y="500338"/>
                      <a:pt x="596453" y="500338"/>
                    </a:cubicBezTo>
                    <a:cubicBezTo>
                      <a:pt x="506664" y="506753"/>
                      <a:pt x="416108" y="506226"/>
                      <a:pt x="327087" y="519582"/>
                    </a:cubicBezTo>
                    <a:cubicBezTo>
                      <a:pt x="286973" y="525600"/>
                      <a:pt x="211645" y="558070"/>
                      <a:pt x="211645" y="558070"/>
                    </a:cubicBezTo>
                    <a:cubicBezTo>
                      <a:pt x="173164" y="551655"/>
                      <a:pt x="130072" y="558184"/>
                      <a:pt x="96202" y="538826"/>
                    </a:cubicBezTo>
                    <a:cubicBezTo>
                      <a:pt x="78591" y="528761"/>
                      <a:pt x="80046" y="501143"/>
                      <a:pt x="76962" y="481095"/>
                    </a:cubicBezTo>
                    <a:cubicBezTo>
                      <a:pt x="51977" y="318667"/>
                      <a:pt x="57721" y="274804"/>
                      <a:pt x="57721" y="115463"/>
                    </a:cubicBez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9"/>
              <p:cNvSpPr/>
              <p:nvPr/>
            </p:nvSpPr>
            <p:spPr>
              <a:xfrm>
                <a:off x="6780915" y="5253550"/>
                <a:ext cx="277660" cy="406729"/>
              </a:xfrm>
              <a:custGeom>
                <a:avLst/>
                <a:gdLst>
                  <a:gd name="connsiteX0" fmla="*/ 423289 w 854872"/>
                  <a:gd name="connsiteY0" fmla="*/ 712019 h 788995"/>
                  <a:gd name="connsiteX1" fmla="*/ 365568 w 854872"/>
                  <a:gd name="connsiteY1" fmla="*/ 596557 h 788995"/>
                  <a:gd name="connsiteX2" fmla="*/ 346327 w 854872"/>
                  <a:gd name="connsiteY2" fmla="*/ 519582 h 788995"/>
                  <a:gd name="connsiteX3" fmla="*/ 250125 w 854872"/>
                  <a:gd name="connsiteY3" fmla="*/ 481094 h 788995"/>
                  <a:gd name="connsiteX4" fmla="*/ 192404 w 854872"/>
                  <a:gd name="connsiteY4" fmla="*/ 423363 h 788995"/>
                  <a:gd name="connsiteX5" fmla="*/ 0 w 854872"/>
                  <a:gd name="connsiteY5" fmla="*/ 384875 h 788995"/>
                  <a:gd name="connsiteX6" fmla="*/ 19241 w 854872"/>
                  <a:gd name="connsiteY6" fmla="*/ 96219 h 788995"/>
                  <a:gd name="connsiteX7" fmla="*/ 57721 w 854872"/>
                  <a:gd name="connsiteY7" fmla="*/ 38487 h 788995"/>
                  <a:gd name="connsiteX8" fmla="*/ 173164 w 854872"/>
                  <a:gd name="connsiteY8" fmla="*/ 0 h 788995"/>
                  <a:gd name="connsiteX9" fmla="*/ 365568 w 854872"/>
                  <a:gd name="connsiteY9" fmla="*/ 19244 h 788995"/>
                  <a:gd name="connsiteX10" fmla="*/ 442529 w 854872"/>
                  <a:gd name="connsiteY10" fmla="*/ 134706 h 788995"/>
                  <a:gd name="connsiteX11" fmla="*/ 557972 w 854872"/>
                  <a:gd name="connsiteY11" fmla="*/ 211681 h 788995"/>
                  <a:gd name="connsiteX12" fmla="*/ 673414 w 854872"/>
                  <a:gd name="connsiteY12" fmla="*/ 288656 h 788995"/>
                  <a:gd name="connsiteX13" fmla="*/ 788857 w 854872"/>
                  <a:gd name="connsiteY13" fmla="*/ 346388 h 788995"/>
                  <a:gd name="connsiteX14" fmla="*/ 827337 w 854872"/>
                  <a:gd name="connsiteY14" fmla="*/ 461850 h 788995"/>
                  <a:gd name="connsiteX15" fmla="*/ 846578 w 854872"/>
                  <a:gd name="connsiteY15" fmla="*/ 519582 h 788995"/>
                  <a:gd name="connsiteX16" fmla="*/ 827337 w 854872"/>
                  <a:gd name="connsiteY16" fmla="*/ 692776 h 788995"/>
                  <a:gd name="connsiteX17" fmla="*/ 654174 w 854872"/>
                  <a:gd name="connsiteY17" fmla="*/ 788995 h 788995"/>
                  <a:gd name="connsiteX18" fmla="*/ 519491 w 854872"/>
                  <a:gd name="connsiteY18" fmla="*/ 769751 h 788995"/>
                  <a:gd name="connsiteX19" fmla="*/ 481010 w 854872"/>
                  <a:gd name="connsiteY19" fmla="*/ 712019 h 788995"/>
                  <a:gd name="connsiteX20" fmla="*/ 423289 w 854872"/>
                  <a:gd name="connsiteY20" fmla="*/ 654288 h 788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54872" h="788995">
                    <a:moveTo>
                      <a:pt x="423289" y="712019"/>
                    </a:moveTo>
                    <a:cubicBezTo>
                      <a:pt x="404049" y="673532"/>
                      <a:pt x="381546" y="636509"/>
                      <a:pt x="365568" y="596557"/>
                    </a:cubicBezTo>
                    <a:cubicBezTo>
                      <a:pt x="355747" y="572000"/>
                      <a:pt x="365027" y="538285"/>
                      <a:pt x="346327" y="519582"/>
                    </a:cubicBezTo>
                    <a:cubicBezTo>
                      <a:pt x="321907" y="495158"/>
                      <a:pt x="282192" y="493923"/>
                      <a:pt x="250125" y="481094"/>
                    </a:cubicBezTo>
                    <a:cubicBezTo>
                      <a:pt x="230885" y="461850"/>
                      <a:pt x="217802" y="433133"/>
                      <a:pt x="192404" y="423363"/>
                    </a:cubicBezTo>
                    <a:cubicBezTo>
                      <a:pt x="131360" y="399880"/>
                      <a:pt x="0" y="384875"/>
                      <a:pt x="0" y="384875"/>
                    </a:cubicBezTo>
                    <a:cubicBezTo>
                      <a:pt x="6414" y="288656"/>
                      <a:pt x="3390" y="191340"/>
                      <a:pt x="19241" y="96219"/>
                    </a:cubicBezTo>
                    <a:cubicBezTo>
                      <a:pt x="23042" y="73407"/>
                      <a:pt x="38110" y="50746"/>
                      <a:pt x="57721" y="38487"/>
                    </a:cubicBezTo>
                    <a:cubicBezTo>
                      <a:pt x="92117" y="16986"/>
                      <a:pt x="173164" y="0"/>
                      <a:pt x="173164" y="0"/>
                    </a:cubicBezTo>
                    <a:cubicBezTo>
                      <a:pt x="237299" y="6415"/>
                      <a:pt x="302764" y="4748"/>
                      <a:pt x="365568" y="19244"/>
                    </a:cubicBezTo>
                    <a:cubicBezTo>
                      <a:pt x="475252" y="44560"/>
                      <a:pt x="383419" y="67140"/>
                      <a:pt x="442529" y="134706"/>
                    </a:cubicBezTo>
                    <a:cubicBezTo>
                      <a:pt x="472982" y="169516"/>
                      <a:pt x="519491" y="186023"/>
                      <a:pt x="557972" y="211681"/>
                    </a:cubicBezTo>
                    <a:lnTo>
                      <a:pt x="673414" y="288656"/>
                    </a:lnTo>
                    <a:cubicBezTo>
                      <a:pt x="753073" y="315214"/>
                      <a:pt x="714261" y="296649"/>
                      <a:pt x="788857" y="346388"/>
                    </a:cubicBezTo>
                    <a:lnTo>
                      <a:pt x="827337" y="461850"/>
                    </a:lnTo>
                    <a:lnTo>
                      <a:pt x="846578" y="519582"/>
                    </a:lnTo>
                    <a:cubicBezTo>
                      <a:pt x="840164" y="577313"/>
                      <a:pt x="854872" y="641631"/>
                      <a:pt x="827337" y="692776"/>
                    </a:cubicBezTo>
                    <a:cubicBezTo>
                      <a:pt x="798393" y="746539"/>
                      <a:pt x="710441" y="770236"/>
                      <a:pt x="654174" y="788995"/>
                    </a:cubicBezTo>
                    <a:cubicBezTo>
                      <a:pt x="609280" y="782580"/>
                      <a:pt x="560931" y="788172"/>
                      <a:pt x="519491" y="769751"/>
                    </a:cubicBezTo>
                    <a:cubicBezTo>
                      <a:pt x="498358" y="760357"/>
                      <a:pt x="495814" y="729787"/>
                      <a:pt x="481010" y="712019"/>
                    </a:cubicBezTo>
                    <a:cubicBezTo>
                      <a:pt x="463591" y="691112"/>
                      <a:pt x="423289" y="654288"/>
                      <a:pt x="423289" y="654288"/>
                    </a:cubicBez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reeform 25"/>
              <p:cNvSpPr/>
              <p:nvPr/>
            </p:nvSpPr>
            <p:spPr>
              <a:xfrm rot="15025619">
                <a:off x="7180221" y="5490184"/>
                <a:ext cx="224423" cy="406729"/>
              </a:xfrm>
              <a:custGeom>
                <a:avLst/>
                <a:gdLst>
                  <a:gd name="connsiteX0" fmla="*/ 423289 w 854872"/>
                  <a:gd name="connsiteY0" fmla="*/ 712019 h 788995"/>
                  <a:gd name="connsiteX1" fmla="*/ 365568 w 854872"/>
                  <a:gd name="connsiteY1" fmla="*/ 596557 h 788995"/>
                  <a:gd name="connsiteX2" fmla="*/ 346327 w 854872"/>
                  <a:gd name="connsiteY2" fmla="*/ 519582 h 788995"/>
                  <a:gd name="connsiteX3" fmla="*/ 250125 w 854872"/>
                  <a:gd name="connsiteY3" fmla="*/ 481094 h 788995"/>
                  <a:gd name="connsiteX4" fmla="*/ 192404 w 854872"/>
                  <a:gd name="connsiteY4" fmla="*/ 423363 h 788995"/>
                  <a:gd name="connsiteX5" fmla="*/ 0 w 854872"/>
                  <a:gd name="connsiteY5" fmla="*/ 384875 h 788995"/>
                  <a:gd name="connsiteX6" fmla="*/ 19241 w 854872"/>
                  <a:gd name="connsiteY6" fmla="*/ 96219 h 788995"/>
                  <a:gd name="connsiteX7" fmla="*/ 57721 w 854872"/>
                  <a:gd name="connsiteY7" fmla="*/ 38487 h 788995"/>
                  <a:gd name="connsiteX8" fmla="*/ 173164 w 854872"/>
                  <a:gd name="connsiteY8" fmla="*/ 0 h 788995"/>
                  <a:gd name="connsiteX9" fmla="*/ 365568 w 854872"/>
                  <a:gd name="connsiteY9" fmla="*/ 19244 h 788995"/>
                  <a:gd name="connsiteX10" fmla="*/ 442529 w 854872"/>
                  <a:gd name="connsiteY10" fmla="*/ 134706 h 788995"/>
                  <a:gd name="connsiteX11" fmla="*/ 557972 w 854872"/>
                  <a:gd name="connsiteY11" fmla="*/ 211681 h 788995"/>
                  <a:gd name="connsiteX12" fmla="*/ 673414 w 854872"/>
                  <a:gd name="connsiteY12" fmla="*/ 288656 h 788995"/>
                  <a:gd name="connsiteX13" fmla="*/ 788857 w 854872"/>
                  <a:gd name="connsiteY13" fmla="*/ 346388 h 788995"/>
                  <a:gd name="connsiteX14" fmla="*/ 827337 w 854872"/>
                  <a:gd name="connsiteY14" fmla="*/ 461850 h 788995"/>
                  <a:gd name="connsiteX15" fmla="*/ 846578 w 854872"/>
                  <a:gd name="connsiteY15" fmla="*/ 519582 h 788995"/>
                  <a:gd name="connsiteX16" fmla="*/ 827337 w 854872"/>
                  <a:gd name="connsiteY16" fmla="*/ 692776 h 788995"/>
                  <a:gd name="connsiteX17" fmla="*/ 654174 w 854872"/>
                  <a:gd name="connsiteY17" fmla="*/ 788995 h 788995"/>
                  <a:gd name="connsiteX18" fmla="*/ 519491 w 854872"/>
                  <a:gd name="connsiteY18" fmla="*/ 769751 h 788995"/>
                  <a:gd name="connsiteX19" fmla="*/ 481010 w 854872"/>
                  <a:gd name="connsiteY19" fmla="*/ 712019 h 788995"/>
                  <a:gd name="connsiteX20" fmla="*/ 423289 w 854872"/>
                  <a:gd name="connsiteY20" fmla="*/ 654288 h 788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54872" h="788995">
                    <a:moveTo>
                      <a:pt x="423289" y="712019"/>
                    </a:moveTo>
                    <a:cubicBezTo>
                      <a:pt x="404049" y="673532"/>
                      <a:pt x="381546" y="636509"/>
                      <a:pt x="365568" y="596557"/>
                    </a:cubicBezTo>
                    <a:cubicBezTo>
                      <a:pt x="355747" y="572000"/>
                      <a:pt x="365027" y="538285"/>
                      <a:pt x="346327" y="519582"/>
                    </a:cubicBezTo>
                    <a:cubicBezTo>
                      <a:pt x="321907" y="495158"/>
                      <a:pt x="282192" y="493923"/>
                      <a:pt x="250125" y="481094"/>
                    </a:cubicBezTo>
                    <a:cubicBezTo>
                      <a:pt x="230885" y="461850"/>
                      <a:pt x="217802" y="433133"/>
                      <a:pt x="192404" y="423363"/>
                    </a:cubicBezTo>
                    <a:cubicBezTo>
                      <a:pt x="131360" y="399880"/>
                      <a:pt x="0" y="384875"/>
                      <a:pt x="0" y="384875"/>
                    </a:cubicBezTo>
                    <a:cubicBezTo>
                      <a:pt x="6414" y="288656"/>
                      <a:pt x="3390" y="191340"/>
                      <a:pt x="19241" y="96219"/>
                    </a:cubicBezTo>
                    <a:cubicBezTo>
                      <a:pt x="23042" y="73407"/>
                      <a:pt x="38110" y="50746"/>
                      <a:pt x="57721" y="38487"/>
                    </a:cubicBezTo>
                    <a:cubicBezTo>
                      <a:pt x="92117" y="16986"/>
                      <a:pt x="173164" y="0"/>
                      <a:pt x="173164" y="0"/>
                    </a:cubicBezTo>
                    <a:cubicBezTo>
                      <a:pt x="237299" y="6415"/>
                      <a:pt x="302764" y="4748"/>
                      <a:pt x="365568" y="19244"/>
                    </a:cubicBezTo>
                    <a:cubicBezTo>
                      <a:pt x="475252" y="44560"/>
                      <a:pt x="383419" y="67140"/>
                      <a:pt x="442529" y="134706"/>
                    </a:cubicBezTo>
                    <a:cubicBezTo>
                      <a:pt x="472982" y="169516"/>
                      <a:pt x="519491" y="186023"/>
                      <a:pt x="557972" y="211681"/>
                    </a:cubicBezTo>
                    <a:lnTo>
                      <a:pt x="673414" y="288656"/>
                    </a:lnTo>
                    <a:cubicBezTo>
                      <a:pt x="753073" y="315214"/>
                      <a:pt x="714261" y="296649"/>
                      <a:pt x="788857" y="346388"/>
                    </a:cubicBezTo>
                    <a:lnTo>
                      <a:pt x="827337" y="461850"/>
                    </a:lnTo>
                    <a:lnTo>
                      <a:pt x="846578" y="519582"/>
                    </a:lnTo>
                    <a:cubicBezTo>
                      <a:pt x="840164" y="577313"/>
                      <a:pt x="854872" y="641631"/>
                      <a:pt x="827337" y="692776"/>
                    </a:cubicBezTo>
                    <a:cubicBezTo>
                      <a:pt x="798393" y="746539"/>
                      <a:pt x="710441" y="770236"/>
                      <a:pt x="654174" y="788995"/>
                    </a:cubicBezTo>
                    <a:cubicBezTo>
                      <a:pt x="609280" y="782580"/>
                      <a:pt x="560931" y="788172"/>
                      <a:pt x="519491" y="769751"/>
                    </a:cubicBezTo>
                    <a:cubicBezTo>
                      <a:pt x="498358" y="760357"/>
                      <a:pt x="495814" y="729787"/>
                      <a:pt x="481010" y="712019"/>
                    </a:cubicBezTo>
                    <a:cubicBezTo>
                      <a:pt x="463591" y="691112"/>
                      <a:pt x="423289" y="654288"/>
                      <a:pt x="423289" y="654288"/>
                    </a:cubicBez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5977143" y="2621518"/>
              <a:ext cx="685467" cy="285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/>
                <a:t>+</a:t>
              </a:r>
              <a:endParaRPr lang="en-US" sz="4000" b="1" dirty="0"/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3058" y="2371298"/>
            <a:ext cx="850851" cy="75820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462073" y="2408513"/>
            <a:ext cx="3751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+</a:t>
            </a:r>
            <a:endParaRPr lang="en-US" sz="4000" b="1" dirty="0"/>
          </a:p>
        </p:txBody>
      </p:sp>
      <p:grpSp>
        <p:nvGrpSpPr>
          <p:cNvPr id="30" name="Group 19"/>
          <p:cNvGrpSpPr/>
          <p:nvPr/>
        </p:nvGrpSpPr>
        <p:grpSpPr>
          <a:xfrm>
            <a:off x="2533437" y="2282690"/>
            <a:ext cx="1741046" cy="1434391"/>
            <a:chOff x="4640142" y="2382576"/>
            <a:chExt cx="3181383" cy="3089052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40142" y="2382576"/>
              <a:ext cx="1429832" cy="1803339"/>
            </a:xfrm>
            <a:prstGeom prst="rect">
              <a:avLst/>
            </a:prstGeom>
          </p:spPr>
        </p:pic>
        <p:grpSp>
          <p:nvGrpSpPr>
            <p:cNvPr id="32" name="Group 14"/>
            <p:cNvGrpSpPr/>
            <p:nvPr/>
          </p:nvGrpSpPr>
          <p:grpSpPr>
            <a:xfrm>
              <a:off x="6547079" y="3454669"/>
              <a:ext cx="1274446" cy="579983"/>
              <a:chOff x="6340884" y="5253550"/>
              <a:chExt cx="1274446" cy="579983"/>
            </a:xfrm>
          </p:grpSpPr>
          <p:sp>
            <p:nvSpPr>
              <p:cNvPr id="34" name="Freeform 33"/>
              <p:cNvSpPr/>
              <p:nvPr/>
            </p:nvSpPr>
            <p:spPr>
              <a:xfrm>
                <a:off x="6340884" y="5253550"/>
                <a:ext cx="324741" cy="439998"/>
              </a:xfrm>
              <a:custGeom>
                <a:avLst/>
                <a:gdLst>
                  <a:gd name="connsiteX0" fmla="*/ 716366 w 1235097"/>
                  <a:gd name="connsiteY0" fmla="*/ 153950 h 1325211"/>
                  <a:gd name="connsiteX1" fmla="*/ 697126 w 1235097"/>
                  <a:gd name="connsiteY1" fmla="*/ 269413 h 1325211"/>
                  <a:gd name="connsiteX2" fmla="*/ 620164 w 1235097"/>
                  <a:gd name="connsiteY2" fmla="*/ 327144 h 1325211"/>
                  <a:gd name="connsiteX3" fmla="*/ 562443 w 1235097"/>
                  <a:gd name="connsiteY3" fmla="*/ 384875 h 1325211"/>
                  <a:gd name="connsiteX4" fmla="*/ 447001 w 1235097"/>
                  <a:gd name="connsiteY4" fmla="*/ 481094 h 1325211"/>
                  <a:gd name="connsiteX5" fmla="*/ 331558 w 1235097"/>
                  <a:gd name="connsiteY5" fmla="*/ 577313 h 1325211"/>
                  <a:gd name="connsiteX6" fmla="*/ 158395 w 1235097"/>
                  <a:gd name="connsiteY6" fmla="*/ 731263 h 1325211"/>
                  <a:gd name="connsiteX7" fmla="*/ 119914 w 1235097"/>
                  <a:gd name="connsiteY7" fmla="*/ 788995 h 1325211"/>
                  <a:gd name="connsiteX8" fmla="*/ 42952 w 1235097"/>
                  <a:gd name="connsiteY8" fmla="*/ 865970 h 1325211"/>
                  <a:gd name="connsiteX9" fmla="*/ 62193 w 1235097"/>
                  <a:gd name="connsiteY9" fmla="*/ 1058407 h 1325211"/>
                  <a:gd name="connsiteX10" fmla="*/ 735607 w 1235097"/>
                  <a:gd name="connsiteY10" fmla="*/ 981432 h 1325211"/>
                  <a:gd name="connsiteX11" fmla="*/ 793328 w 1235097"/>
                  <a:gd name="connsiteY11" fmla="*/ 962189 h 1325211"/>
                  <a:gd name="connsiteX12" fmla="*/ 889530 w 1235097"/>
                  <a:gd name="connsiteY12" fmla="*/ 808238 h 1325211"/>
                  <a:gd name="connsiteX13" fmla="*/ 908770 w 1235097"/>
                  <a:gd name="connsiteY13" fmla="*/ 750507 h 1325211"/>
                  <a:gd name="connsiteX14" fmla="*/ 985732 w 1235097"/>
                  <a:gd name="connsiteY14" fmla="*/ 635044 h 1325211"/>
                  <a:gd name="connsiteX15" fmla="*/ 1081934 w 1235097"/>
                  <a:gd name="connsiteY15" fmla="*/ 461850 h 1325211"/>
                  <a:gd name="connsiteX16" fmla="*/ 1120415 w 1235097"/>
                  <a:gd name="connsiteY16" fmla="*/ 404119 h 1325211"/>
                  <a:gd name="connsiteX17" fmla="*/ 1139655 w 1235097"/>
                  <a:gd name="connsiteY17" fmla="*/ 346388 h 1325211"/>
                  <a:gd name="connsiteX18" fmla="*/ 1158895 w 1235097"/>
                  <a:gd name="connsiteY18" fmla="*/ 96219 h 1325211"/>
                  <a:gd name="connsiteX19" fmla="*/ 1101174 w 1235097"/>
                  <a:gd name="connsiteY19" fmla="*/ 76975 h 1325211"/>
                  <a:gd name="connsiteX20" fmla="*/ 985732 w 1235097"/>
                  <a:gd name="connsiteY20" fmla="*/ 0 h 1325211"/>
                  <a:gd name="connsiteX21" fmla="*/ 812568 w 1235097"/>
                  <a:gd name="connsiteY21" fmla="*/ 57731 h 1325211"/>
                  <a:gd name="connsiteX22" fmla="*/ 774087 w 1235097"/>
                  <a:gd name="connsiteY22" fmla="*/ 115463 h 1325211"/>
                  <a:gd name="connsiteX23" fmla="*/ 754847 w 1235097"/>
                  <a:gd name="connsiteY23" fmla="*/ 230925 h 1325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235097" h="1325211">
                    <a:moveTo>
                      <a:pt x="716366" y="153950"/>
                    </a:moveTo>
                    <a:cubicBezTo>
                      <a:pt x="709953" y="192438"/>
                      <a:pt x="716072" y="235303"/>
                      <a:pt x="697126" y="269413"/>
                    </a:cubicBezTo>
                    <a:cubicBezTo>
                      <a:pt x="681554" y="297448"/>
                      <a:pt x="644511" y="306271"/>
                      <a:pt x="620164" y="327144"/>
                    </a:cubicBezTo>
                    <a:cubicBezTo>
                      <a:pt x="599504" y="344855"/>
                      <a:pt x="583347" y="367452"/>
                      <a:pt x="562443" y="384875"/>
                    </a:cubicBezTo>
                    <a:cubicBezTo>
                      <a:pt x="473374" y="459113"/>
                      <a:pt x="531319" y="382706"/>
                      <a:pt x="447001" y="481094"/>
                    </a:cubicBezTo>
                    <a:cubicBezTo>
                      <a:pt x="363134" y="578955"/>
                      <a:pt x="428543" y="544979"/>
                      <a:pt x="331558" y="577313"/>
                    </a:cubicBezTo>
                    <a:cubicBezTo>
                      <a:pt x="199766" y="709129"/>
                      <a:pt x="261398" y="662583"/>
                      <a:pt x="158395" y="731263"/>
                    </a:cubicBezTo>
                    <a:cubicBezTo>
                      <a:pt x="145568" y="750507"/>
                      <a:pt x="137972" y="774546"/>
                      <a:pt x="119914" y="788995"/>
                    </a:cubicBezTo>
                    <a:cubicBezTo>
                      <a:pt x="26623" y="863641"/>
                      <a:pt x="84935" y="740002"/>
                      <a:pt x="42952" y="865970"/>
                    </a:cubicBezTo>
                    <a:cubicBezTo>
                      <a:pt x="49366" y="930116"/>
                      <a:pt x="0" y="1041442"/>
                      <a:pt x="62193" y="1058407"/>
                    </a:cubicBezTo>
                    <a:cubicBezTo>
                      <a:pt x="1040302" y="1325211"/>
                      <a:pt x="488280" y="1146345"/>
                      <a:pt x="735607" y="981432"/>
                    </a:cubicBezTo>
                    <a:cubicBezTo>
                      <a:pt x="752481" y="970181"/>
                      <a:pt x="774088" y="968603"/>
                      <a:pt x="793328" y="962189"/>
                    </a:cubicBezTo>
                    <a:cubicBezTo>
                      <a:pt x="839121" y="824787"/>
                      <a:pt x="798056" y="869233"/>
                      <a:pt x="889530" y="808238"/>
                    </a:cubicBezTo>
                    <a:cubicBezTo>
                      <a:pt x="895943" y="788994"/>
                      <a:pt x="898920" y="768239"/>
                      <a:pt x="908770" y="750507"/>
                    </a:cubicBezTo>
                    <a:cubicBezTo>
                      <a:pt x="931230" y="710072"/>
                      <a:pt x="985732" y="635044"/>
                      <a:pt x="985732" y="635044"/>
                    </a:cubicBezTo>
                    <a:cubicBezTo>
                      <a:pt x="1019596" y="533432"/>
                      <a:pt x="993722" y="594191"/>
                      <a:pt x="1081934" y="461850"/>
                    </a:cubicBezTo>
                    <a:lnTo>
                      <a:pt x="1120415" y="404119"/>
                    </a:lnTo>
                    <a:cubicBezTo>
                      <a:pt x="1126828" y="384875"/>
                      <a:pt x="1130585" y="364531"/>
                      <a:pt x="1139655" y="346388"/>
                    </a:cubicBezTo>
                    <a:cubicBezTo>
                      <a:pt x="1194281" y="237116"/>
                      <a:pt x="1235097" y="305810"/>
                      <a:pt x="1158895" y="96219"/>
                    </a:cubicBezTo>
                    <a:cubicBezTo>
                      <a:pt x="1151965" y="77158"/>
                      <a:pt x="1118902" y="86826"/>
                      <a:pt x="1101174" y="76975"/>
                    </a:cubicBezTo>
                    <a:cubicBezTo>
                      <a:pt x="1060745" y="54511"/>
                      <a:pt x="985732" y="0"/>
                      <a:pt x="985732" y="0"/>
                    </a:cubicBezTo>
                    <a:cubicBezTo>
                      <a:pt x="908333" y="12902"/>
                      <a:pt x="866675" y="3615"/>
                      <a:pt x="812568" y="57731"/>
                    </a:cubicBezTo>
                    <a:cubicBezTo>
                      <a:pt x="796216" y="74086"/>
                      <a:pt x="786914" y="96219"/>
                      <a:pt x="774087" y="115463"/>
                    </a:cubicBezTo>
                    <a:cubicBezTo>
                      <a:pt x="748763" y="191450"/>
                      <a:pt x="754847" y="152910"/>
                      <a:pt x="754847" y="230925"/>
                    </a:cubicBez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6549244" y="5566791"/>
                <a:ext cx="509331" cy="266742"/>
              </a:xfrm>
              <a:custGeom>
                <a:avLst/>
                <a:gdLst>
                  <a:gd name="connsiteX0" fmla="*/ 22447 w 1617535"/>
                  <a:gd name="connsiteY0" fmla="*/ 195414 h 868946"/>
                  <a:gd name="connsiteX1" fmla="*/ 195611 w 1617535"/>
                  <a:gd name="connsiteY1" fmla="*/ 156927 h 868946"/>
                  <a:gd name="connsiteX2" fmla="*/ 368775 w 1617535"/>
                  <a:gd name="connsiteY2" fmla="*/ 60708 h 868946"/>
                  <a:gd name="connsiteX3" fmla="*/ 407255 w 1617535"/>
                  <a:gd name="connsiteY3" fmla="*/ 2977 h 868946"/>
                  <a:gd name="connsiteX4" fmla="*/ 811304 w 1617535"/>
                  <a:gd name="connsiteY4" fmla="*/ 79952 h 868946"/>
                  <a:gd name="connsiteX5" fmla="*/ 965227 w 1617535"/>
                  <a:gd name="connsiteY5" fmla="*/ 156927 h 868946"/>
                  <a:gd name="connsiteX6" fmla="*/ 1042189 w 1617535"/>
                  <a:gd name="connsiteY6" fmla="*/ 214658 h 868946"/>
                  <a:gd name="connsiteX7" fmla="*/ 1311554 w 1617535"/>
                  <a:gd name="connsiteY7" fmla="*/ 330121 h 868946"/>
                  <a:gd name="connsiteX8" fmla="*/ 1523199 w 1617535"/>
                  <a:gd name="connsiteY8" fmla="*/ 349364 h 868946"/>
                  <a:gd name="connsiteX9" fmla="*/ 1580920 w 1617535"/>
                  <a:gd name="connsiteY9" fmla="*/ 484071 h 868946"/>
                  <a:gd name="connsiteX10" fmla="*/ 1600160 w 1617535"/>
                  <a:gd name="connsiteY10" fmla="*/ 599534 h 868946"/>
                  <a:gd name="connsiteX11" fmla="*/ 1580920 w 1617535"/>
                  <a:gd name="connsiteY11" fmla="*/ 830459 h 868946"/>
                  <a:gd name="connsiteX12" fmla="*/ 1465477 w 1617535"/>
                  <a:gd name="connsiteY12" fmla="*/ 849703 h 868946"/>
                  <a:gd name="connsiteX13" fmla="*/ 1292314 w 1617535"/>
                  <a:gd name="connsiteY13" fmla="*/ 868946 h 868946"/>
                  <a:gd name="connsiteX14" fmla="*/ 1061429 w 1617535"/>
                  <a:gd name="connsiteY14" fmla="*/ 849703 h 868946"/>
                  <a:gd name="connsiteX15" fmla="*/ 945987 w 1617535"/>
                  <a:gd name="connsiteY15" fmla="*/ 772728 h 868946"/>
                  <a:gd name="connsiteX16" fmla="*/ 888265 w 1617535"/>
                  <a:gd name="connsiteY16" fmla="*/ 734240 h 868946"/>
                  <a:gd name="connsiteX17" fmla="*/ 772823 w 1617535"/>
                  <a:gd name="connsiteY17" fmla="*/ 638021 h 868946"/>
                  <a:gd name="connsiteX18" fmla="*/ 157130 w 1617535"/>
                  <a:gd name="connsiteY18" fmla="*/ 561046 h 868946"/>
                  <a:gd name="connsiteX19" fmla="*/ 99409 w 1617535"/>
                  <a:gd name="connsiteY19" fmla="*/ 522558 h 868946"/>
                  <a:gd name="connsiteX20" fmla="*/ 60928 w 1617535"/>
                  <a:gd name="connsiteY20" fmla="*/ 464827 h 868946"/>
                  <a:gd name="connsiteX21" fmla="*/ 22447 w 1617535"/>
                  <a:gd name="connsiteY21" fmla="*/ 195414 h 8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17535" h="868946">
                    <a:moveTo>
                      <a:pt x="22447" y="195414"/>
                    </a:moveTo>
                    <a:cubicBezTo>
                      <a:pt x="44894" y="144097"/>
                      <a:pt x="177493" y="165987"/>
                      <a:pt x="195611" y="156927"/>
                    </a:cubicBezTo>
                    <a:cubicBezTo>
                      <a:pt x="460244" y="24587"/>
                      <a:pt x="209153" y="113924"/>
                      <a:pt x="368775" y="60708"/>
                    </a:cubicBezTo>
                    <a:cubicBezTo>
                      <a:pt x="381602" y="41464"/>
                      <a:pt x="384128" y="2977"/>
                      <a:pt x="407255" y="2977"/>
                    </a:cubicBezTo>
                    <a:cubicBezTo>
                      <a:pt x="511119" y="2977"/>
                      <a:pt x="686471" y="48738"/>
                      <a:pt x="811304" y="79952"/>
                    </a:cubicBezTo>
                    <a:cubicBezTo>
                      <a:pt x="1008067" y="211149"/>
                      <a:pt x="682808" y="0"/>
                      <a:pt x="965227" y="156927"/>
                    </a:cubicBezTo>
                    <a:cubicBezTo>
                      <a:pt x="993260" y="172503"/>
                      <a:pt x="1014489" y="198497"/>
                      <a:pt x="1042189" y="214658"/>
                    </a:cubicBezTo>
                    <a:cubicBezTo>
                      <a:pt x="1100814" y="248862"/>
                      <a:pt x="1234729" y="316561"/>
                      <a:pt x="1311554" y="330121"/>
                    </a:cubicBezTo>
                    <a:cubicBezTo>
                      <a:pt x="1381315" y="342434"/>
                      <a:pt x="1452651" y="342950"/>
                      <a:pt x="1523199" y="349364"/>
                    </a:cubicBezTo>
                    <a:cubicBezTo>
                      <a:pt x="1546724" y="396424"/>
                      <a:pt x="1569597" y="433109"/>
                      <a:pt x="1580920" y="484071"/>
                    </a:cubicBezTo>
                    <a:cubicBezTo>
                      <a:pt x="1589383" y="522161"/>
                      <a:pt x="1593747" y="561046"/>
                      <a:pt x="1600160" y="599534"/>
                    </a:cubicBezTo>
                    <a:cubicBezTo>
                      <a:pt x="1593747" y="676509"/>
                      <a:pt x="1617535" y="762447"/>
                      <a:pt x="1580920" y="830459"/>
                    </a:cubicBezTo>
                    <a:cubicBezTo>
                      <a:pt x="1562427" y="864809"/>
                      <a:pt x="1504147" y="844546"/>
                      <a:pt x="1465477" y="849703"/>
                    </a:cubicBezTo>
                    <a:cubicBezTo>
                      <a:pt x="1407910" y="857380"/>
                      <a:pt x="1350035" y="862532"/>
                      <a:pt x="1292314" y="868946"/>
                    </a:cubicBezTo>
                    <a:cubicBezTo>
                      <a:pt x="1215352" y="862532"/>
                      <a:pt x="1137980" y="859911"/>
                      <a:pt x="1061429" y="849703"/>
                    </a:cubicBezTo>
                    <a:cubicBezTo>
                      <a:pt x="988973" y="840041"/>
                      <a:pt x="1003180" y="820397"/>
                      <a:pt x="945987" y="772728"/>
                    </a:cubicBezTo>
                    <a:cubicBezTo>
                      <a:pt x="928223" y="757922"/>
                      <a:pt x="906029" y="749046"/>
                      <a:pt x="888265" y="734240"/>
                    </a:cubicBezTo>
                    <a:cubicBezTo>
                      <a:pt x="740115" y="610761"/>
                      <a:pt x="916137" y="733582"/>
                      <a:pt x="772823" y="638021"/>
                    </a:cubicBezTo>
                    <a:cubicBezTo>
                      <a:pt x="689480" y="387946"/>
                      <a:pt x="785713" y="616520"/>
                      <a:pt x="157130" y="561046"/>
                    </a:cubicBezTo>
                    <a:cubicBezTo>
                      <a:pt x="134094" y="559013"/>
                      <a:pt x="118649" y="535387"/>
                      <a:pt x="99409" y="522558"/>
                    </a:cubicBezTo>
                    <a:cubicBezTo>
                      <a:pt x="86582" y="503314"/>
                      <a:pt x="70319" y="485961"/>
                      <a:pt x="60928" y="464827"/>
                    </a:cubicBezTo>
                    <a:cubicBezTo>
                      <a:pt x="10278" y="350845"/>
                      <a:pt x="0" y="246731"/>
                      <a:pt x="22447" y="195414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35"/>
              <p:cNvSpPr/>
              <p:nvPr/>
            </p:nvSpPr>
            <p:spPr>
              <a:xfrm>
                <a:off x="7184302" y="5444397"/>
                <a:ext cx="431028" cy="215882"/>
              </a:xfrm>
              <a:custGeom>
                <a:avLst/>
                <a:gdLst>
                  <a:gd name="connsiteX0" fmla="*/ 0 w 1577045"/>
                  <a:gd name="connsiteY0" fmla="*/ 404119 h 673532"/>
                  <a:gd name="connsiteX1" fmla="*/ 19241 w 1577045"/>
                  <a:gd name="connsiteY1" fmla="*/ 307901 h 673532"/>
                  <a:gd name="connsiteX2" fmla="*/ 38481 w 1577045"/>
                  <a:gd name="connsiteY2" fmla="*/ 250169 h 673532"/>
                  <a:gd name="connsiteX3" fmla="*/ 96202 w 1577045"/>
                  <a:gd name="connsiteY3" fmla="*/ 96219 h 673532"/>
                  <a:gd name="connsiteX4" fmla="*/ 153923 w 1577045"/>
                  <a:gd name="connsiteY4" fmla="*/ 76975 h 673532"/>
                  <a:gd name="connsiteX5" fmla="*/ 211645 w 1577045"/>
                  <a:gd name="connsiteY5" fmla="*/ 38488 h 673532"/>
                  <a:gd name="connsiteX6" fmla="*/ 307847 w 1577045"/>
                  <a:gd name="connsiteY6" fmla="*/ 0 h 673532"/>
                  <a:gd name="connsiteX7" fmla="*/ 1385309 w 1577045"/>
                  <a:gd name="connsiteY7" fmla="*/ 19244 h 673532"/>
                  <a:gd name="connsiteX8" fmla="*/ 1500751 w 1577045"/>
                  <a:gd name="connsiteY8" fmla="*/ 96219 h 673532"/>
                  <a:gd name="connsiteX9" fmla="*/ 1519992 w 1577045"/>
                  <a:gd name="connsiteY9" fmla="*/ 519582 h 673532"/>
                  <a:gd name="connsiteX10" fmla="*/ 1462271 w 1577045"/>
                  <a:gd name="connsiteY10" fmla="*/ 538826 h 673532"/>
                  <a:gd name="connsiteX11" fmla="*/ 1289107 w 1577045"/>
                  <a:gd name="connsiteY11" fmla="*/ 615801 h 673532"/>
                  <a:gd name="connsiteX12" fmla="*/ 1212145 w 1577045"/>
                  <a:gd name="connsiteY12" fmla="*/ 654289 h 673532"/>
                  <a:gd name="connsiteX13" fmla="*/ 1135184 w 1577045"/>
                  <a:gd name="connsiteY13" fmla="*/ 673532 h 673532"/>
                  <a:gd name="connsiteX14" fmla="*/ 808097 w 1577045"/>
                  <a:gd name="connsiteY14" fmla="*/ 654289 h 673532"/>
                  <a:gd name="connsiteX15" fmla="*/ 750376 w 1577045"/>
                  <a:gd name="connsiteY15" fmla="*/ 635045 h 673532"/>
                  <a:gd name="connsiteX16" fmla="*/ 711895 w 1577045"/>
                  <a:gd name="connsiteY16" fmla="*/ 577313 h 673532"/>
                  <a:gd name="connsiteX17" fmla="*/ 596453 w 1577045"/>
                  <a:gd name="connsiteY17" fmla="*/ 500338 h 673532"/>
                  <a:gd name="connsiteX18" fmla="*/ 327087 w 1577045"/>
                  <a:gd name="connsiteY18" fmla="*/ 519582 h 673532"/>
                  <a:gd name="connsiteX19" fmla="*/ 211645 w 1577045"/>
                  <a:gd name="connsiteY19" fmla="*/ 558070 h 673532"/>
                  <a:gd name="connsiteX20" fmla="*/ 96202 w 1577045"/>
                  <a:gd name="connsiteY20" fmla="*/ 538826 h 673532"/>
                  <a:gd name="connsiteX21" fmla="*/ 76962 w 1577045"/>
                  <a:gd name="connsiteY21" fmla="*/ 481095 h 673532"/>
                  <a:gd name="connsiteX22" fmla="*/ 57721 w 1577045"/>
                  <a:gd name="connsiteY22" fmla="*/ 115463 h 673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77045" h="673532">
                    <a:moveTo>
                      <a:pt x="0" y="404119"/>
                    </a:moveTo>
                    <a:cubicBezTo>
                      <a:pt x="6414" y="372046"/>
                      <a:pt x="11309" y="339632"/>
                      <a:pt x="19241" y="307901"/>
                    </a:cubicBezTo>
                    <a:cubicBezTo>
                      <a:pt x="24160" y="288222"/>
                      <a:pt x="33562" y="269848"/>
                      <a:pt x="38481" y="250169"/>
                    </a:cubicBezTo>
                    <a:cubicBezTo>
                      <a:pt x="52169" y="195408"/>
                      <a:pt x="46712" y="135818"/>
                      <a:pt x="96202" y="96219"/>
                    </a:cubicBezTo>
                    <a:cubicBezTo>
                      <a:pt x="112038" y="83548"/>
                      <a:pt x="135783" y="86046"/>
                      <a:pt x="153923" y="76975"/>
                    </a:cubicBezTo>
                    <a:cubicBezTo>
                      <a:pt x="174606" y="66632"/>
                      <a:pt x="190962" y="48831"/>
                      <a:pt x="211645" y="38488"/>
                    </a:cubicBezTo>
                    <a:cubicBezTo>
                      <a:pt x="242536" y="23040"/>
                      <a:pt x="275780" y="12829"/>
                      <a:pt x="307847" y="0"/>
                    </a:cubicBezTo>
                    <a:lnTo>
                      <a:pt x="1385309" y="19244"/>
                    </a:lnTo>
                    <a:cubicBezTo>
                      <a:pt x="1431410" y="22962"/>
                      <a:pt x="1500751" y="96219"/>
                      <a:pt x="1500751" y="96219"/>
                    </a:cubicBezTo>
                    <a:cubicBezTo>
                      <a:pt x="1557826" y="267474"/>
                      <a:pt x="1577045" y="277060"/>
                      <a:pt x="1519992" y="519582"/>
                    </a:cubicBezTo>
                    <a:cubicBezTo>
                      <a:pt x="1515348" y="539325"/>
                      <a:pt x="1481511" y="532411"/>
                      <a:pt x="1462271" y="538826"/>
                    </a:cubicBezTo>
                    <a:cubicBezTo>
                      <a:pt x="1319091" y="646229"/>
                      <a:pt x="1457604" y="559625"/>
                      <a:pt x="1289107" y="615801"/>
                    </a:cubicBezTo>
                    <a:cubicBezTo>
                      <a:pt x="1261896" y="624873"/>
                      <a:pt x="1239001" y="644216"/>
                      <a:pt x="1212145" y="654289"/>
                    </a:cubicBezTo>
                    <a:cubicBezTo>
                      <a:pt x="1187386" y="663575"/>
                      <a:pt x="1160838" y="667118"/>
                      <a:pt x="1135184" y="673532"/>
                    </a:cubicBezTo>
                    <a:cubicBezTo>
                      <a:pt x="1026155" y="667118"/>
                      <a:pt x="916772" y="665158"/>
                      <a:pt x="808097" y="654289"/>
                    </a:cubicBezTo>
                    <a:cubicBezTo>
                      <a:pt x="787916" y="652271"/>
                      <a:pt x="766212" y="647716"/>
                      <a:pt x="750376" y="635045"/>
                    </a:cubicBezTo>
                    <a:cubicBezTo>
                      <a:pt x="732318" y="620596"/>
                      <a:pt x="729299" y="592544"/>
                      <a:pt x="711895" y="577313"/>
                    </a:cubicBezTo>
                    <a:cubicBezTo>
                      <a:pt x="677091" y="546854"/>
                      <a:pt x="596453" y="500338"/>
                      <a:pt x="596453" y="500338"/>
                    </a:cubicBezTo>
                    <a:cubicBezTo>
                      <a:pt x="506664" y="506753"/>
                      <a:pt x="416108" y="506226"/>
                      <a:pt x="327087" y="519582"/>
                    </a:cubicBezTo>
                    <a:cubicBezTo>
                      <a:pt x="286973" y="525600"/>
                      <a:pt x="211645" y="558070"/>
                      <a:pt x="211645" y="558070"/>
                    </a:cubicBezTo>
                    <a:cubicBezTo>
                      <a:pt x="173164" y="551655"/>
                      <a:pt x="130072" y="558184"/>
                      <a:pt x="96202" y="538826"/>
                    </a:cubicBezTo>
                    <a:cubicBezTo>
                      <a:pt x="78591" y="528761"/>
                      <a:pt x="80046" y="501143"/>
                      <a:pt x="76962" y="481095"/>
                    </a:cubicBezTo>
                    <a:cubicBezTo>
                      <a:pt x="51977" y="318667"/>
                      <a:pt x="57721" y="274804"/>
                      <a:pt x="57721" y="115463"/>
                    </a:cubicBez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reeform 9"/>
              <p:cNvSpPr/>
              <p:nvPr/>
            </p:nvSpPr>
            <p:spPr>
              <a:xfrm>
                <a:off x="6780915" y="5253550"/>
                <a:ext cx="277660" cy="406729"/>
              </a:xfrm>
              <a:custGeom>
                <a:avLst/>
                <a:gdLst>
                  <a:gd name="connsiteX0" fmla="*/ 423289 w 854872"/>
                  <a:gd name="connsiteY0" fmla="*/ 712019 h 788995"/>
                  <a:gd name="connsiteX1" fmla="*/ 365568 w 854872"/>
                  <a:gd name="connsiteY1" fmla="*/ 596557 h 788995"/>
                  <a:gd name="connsiteX2" fmla="*/ 346327 w 854872"/>
                  <a:gd name="connsiteY2" fmla="*/ 519582 h 788995"/>
                  <a:gd name="connsiteX3" fmla="*/ 250125 w 854872"/>
                  <a:gd name="connsiteY3" fmla="*/ 481094 h 788995"/>
                  <a:gd name="connsiteX4" fmla="*/ 192404 w 854872"/>
                  <a:gd name="connsiteY4" fmla="*/ 423363 h 788995"/>
                  <a:gd name="connsiteX5" fmla="*/ 0 w 854872"/>
                  <a:gd name="connsiteY5" fmla="*/ 384875 h 788995"/>
                  <a:gd name="connsiteX6" fmla="*/ 19241 w 854872"/>
                  <a:gd name="connsiteY6" fmla="*/ 96219 h 788995"/>
                  <a:gd name="connsiteX7" fmla="*/ 57721 w 854872"/>
                  <a:gd name="connsiteY7" fmla="*/ 38487 h 788995"/>
                  <a:gd name="connsiteX8" fmla="*/ 173164 w 854872"/>
                  <a:gd name="connsiteY8" fmla="*/ 0 h 788995"/>
                  <a:gd name="connsiteX9" fmla="*/ 365568 w 854872"/>
                  <a:gd name="connsiteY9" fmla="*/ 19244 h 788995"/>
                  <a:gd name="connsiteX10" fmla="*/ 442529 w 854872"/>
                  <a:gd name="connsiteY10" fmla="*/ 134706 h 788995"/>
                  <a:gd name="connsiteX11" fmla="*/ 557972 w 854872"/>
                  <a:gd name="connsiteY11" fmla="*/ 211681 h 788995"/>
                  <a:gd name="connsiteX12" fmla="*/ 673414 w 854872"/>
                  <a:gd name="connsiteY12" fmla="*/ 288656 h 788995"/>
                  <a:gd name="connsiteX13" fmla="*/ 788857 w 854872"/>
                  <a:gd name="connsiteY13" fmla="*/ 346388 h 788995"/>
                  <a:gd name="connsiteX14" fmla="*/ 827337 w 854872"/>
                  <a:gd name="connsiteY14" fmla="*/ 461850 h 788995"/>
                  <a:gd name="connsiteX15" fmla="*/ 846578 w 854872"/>
                  <a:gd name="connsiteY15" fmla="*/ 519582 h 788995"/>
                  <a:gd name="connsiteX16" fmla="*/ 827337 w 854872"/>
                  <a:gd name="connsiteY16" fmla="*/ 692776 h 788995"/>
                  <a:gd name="connsiteX17" fmla="*/ 654174 w 854872"/>
                  <a:gd name="connsiteY17" fmla="*/ 788995 h 788995"/>
                  <a:gd name="connsiteX18" fmla="*/ 519491 w 854872"/>
                  <a:gd name="connsiteY18" fmla="*/ 769751 h 788995"/>
                  <a:gd name="connsiteX19" fmla="*/ 481010 w 854872"/>
                  <a:gd name="connsiteY19" fmla="*/ 712019 h 788995"/>
                  <a:gd name="connsiteX20" fmla="*/ 423289 w 854872"/>
                  <a:gd name="connsiteY20" fmla="*/ 654288 h 788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54872" h="788995">
                    <a:moveTo>
                      <a:pt x="423289" y="712019"/>
                    </a:moveTo>
                    <a:cubicBezTo>
                      <a:pt x="404049" y="673532"/>
                      <a:pt x="381546" y="636509"/>
                      <a:pt x="365568" y="596557"/>
                    </a:cubicBezTo>
                    <a:cubicBezTo>
                      <a:pt x="355747" y="572000"/>
                      <a:pt x="365027" y="538285"/>
                      <a:pt x="346327" y="519582"/>
                    </a:cubicBezTo>
                    <a:cubicBezTo>
                      <a:pt x="321907" y="495158"/>
                      <a:pt x="282192" y="493923"/>
                      <a:pt x="250125" y="481094"/>
                    </a:cubicBezTo>
                    <a:cubicBezTo>
                      <a:pt x="230885" y="461850"/>
                      <a:pt x="217802" y="433133"/>
                      <a:pt x="192404" y="423363"/>
                    </a:cubicBezTo>
                    <a:cubicBezTo>
                      <a:pt x="131360" y="399880"/>
                      <a:pt x="0" y="384875"/>
                      <a:pt x="0" y="384875"/>
                    </a:cubicBezTo>
                    <a:cubicBezTo>
                      <a:pt x="6414" y="288656"/>
                      <a:pt x="3390" y="191340"/>
                      <a:pt x="19241" y="96219"/>
                    </a:cubicBezTo>
                    <a:cubicBezTo>
                      <a:pt x="23042" y="73407"/>
                      <a:pt x="38110" y="50746"/>
                      <a:pt x="57721" y="38487"/>
                    </a:cubicBezTo>
                    <a:cubicBezTo>
                      <a:pt x="92117" y="16986"/>
                      <a:pt x="173164" y="0"/>
                      <a:pt x="173164" y="0"/>
                    </a:cubicBezTo>
                    <a:cubicBezTo>
                      <a:pt x="237299" y="6415"/>
                      <a:pt x="302764" y="4748"/>
                      <a:pt x="365568" y="19244"/>
                    </a:cubicBezTo>
                    <a:cubicBezTo>
                      <a:pt x="475252" y="44560"/>
                      <a:pt x="383419" y="67140"/>
                      <a:pt x="442529" y="134706"/>
                    </a:cubicBezTo>
                    <a:cubicBezTo>
                      <a:pt x="472982" y="169516"/>
                      <a:pt x="519491" y="186023"/>
                      <a:pt x="557972" y="211681"/>
                    </a:cubicBezTo>
                    <a:lnTo>
                      <a:pt x="673414" y="288656"/>
                    </a:lnTo>
                    <a:cubicBezTo>
                      <a:pt x="753073" y="315214"/>
                      <a:pt x="714261" y="296649"/>
                      <a:pt x="788857" y="346388"/>
                    </a:cubicBezTo>
                    <a:lnTo>
                      <a:pt x="827337" y="461850"/>
                    </a:lnTo>
                    <a:lnTo>
                      <a:pt x="846578" y="519582"/>
                    </a:lnTo>
                    <a:cubicBezTo>
                      <a:pt x="840164" y="577313"/>
                      <a:pt x="854872" y="641631"/>
                      <a:pt x="827337" y="692776"/>
                    </a:cubicBezTo>
                    <a:cubicBezTo>
                      <a:pt x="798393" y="746539"/>
                      <a:pt x="710441" y="770236"/>
                      <a:pt x="654174" y="788995"/>
                    </a:cubicBezTo>
                    <a:cubicBezTo>
                      <a:pt x="609280" y="782580"/>
                      <a:pt x="560931" y="788172"/>
                      <a:pt x="519491" y="769751"/>
                    </a:cubicBezTo>
                    <a:cubicBezTo>
                      <a:pt x="498358" y="760357"/>
                      <a:pt x="495814" y="729787"/>
                      <a:pt x="481010" y="712019"/>
                    </a:cubicBezTo>
                    <a:cubicBezTo>
                      <a:pt x="463591" y="691112"/>
                      <a:pt x="423289" y="654288"/>
                      <a:pt x="423289" y="654288"/>
                    </a:cubicBez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37"/>
              <p:cNvSpPr/>
              <p:nvPr/>
            </p:nvSpPr>
            <p:spPr>
              <a:xfrm rot="15025619">
                <a:off x="7180221" y="5490184"/>
                <a:ext cx="224423" cy="406729"/>
              </a:xfrm>
              <a:custGeom>
                <a:avLst/>
                <a:gdLst>
                  <a:gd name="connsiteX0" fmla="*/ 423289 w 854872"/>
                  <a:gd name="connsiteY0" fmla="*/ 712019 h 788995"/>
                  <a:gd name="connsiteX1" fmla="*/ 365568 w 854872"/>
                  <a:gd name="connsiteY1" fmla="*/ 596557 h 788995"/>
                  <a:gd name="connsiteX2" fmla="*/ 346327 w 854872"/>
                  <a:gd name="connsiteY2" fmla="*/ 519582 h 788995"/>
                  <a:gd name="connsiteX3" fmla="*/ 250125 w 854872"/>
                  <a:gd name="connsiteY3" fmla="*/ 481094 h 788995"/>
                  <a:gd name="connsiteX4" fmla="*/ 192404 w 854872"/>
                  <a:gd name="connsiteY4" fmla="*/ 423363 h 788995"/>
                  <a:gd name="connsiteX5" fmla="*/ 0 w 854872"/>
                  <a:gd name="connsiteY5" fmla="*/ 384875 h 788995"/>
                  <a:gd name="connsiteX6" fmla="*/ 19241 w 854872"/>
                  <a:gd name="connsiteY6" fmla="*/ 96219 h 788995"/>
                  <a:gd name="connsiteX7" fmla="*/ 57721 w 854872"/>
                  <a:gd name="connsiteY7" fmla="*/ 38487 h 788995"/>
                  <a:gd name="connsiteX8" fmla="*/ 173164 w 854872"/>
                  <a:gd name="connsiteY8" fmla="*/ 0 h 788995"/>
                  <a:gd name="connsiteX9" fmla="*/ 365568 w 854872"/>
                  <a:gd name="connsiteY9" fmla="*/ 19244 h 788995"/>
                  <a:gd name="connsiteX10" fmla="*/ 442529 w 854872"/>
                  <a:gd name="connsiteY10" fmla="*/ 134706 h 788995"/>
                  <a:gd name="connsiteX11" fmla="*/ 557972 w 854872"/>
                  <a:gd name="connsiteY11" fmla="*/ 211681 h 788995"/>
                  <a:gd name="connsiteX12" fmla="*/ 673414 w 854872"/>
                  <a:gd name="connsiteY12" fmla="*/ 288656 h 788995"/>
                  <a:gd name="connsiteX13" fmla="*/ 788857 w 854872"/>
                  <a:gd name="connsiteY13" fmla="*/ 346388 h 788995"/>
                  <a:gd name="connsiteX14" fmla="*/ 827337 w 854872"/>
                  <a:gd name="connsiteY14" fmla="*/ 461850 h 788995"/>
                  <a:gd name="connsiteX15" fmla="*/ 846578 w 854872"/>
                  <a:gd name="connsiteY15" fmla="*/ 519582 h 788995"/>
                  <a:gd name="connsiteX16" fmla="*/ 827337 w 854872"/>
                  <a:gd name="connsiteY16" fmla="*/ 692776 h 788995"/>
                  <a:gd name="connsiteX17" fmla="*/ 654174 w 854872"/>
                  <a:gd name="connsiteY17" fmla="*/ 788995 h 788995"/>
                  <a:gd name="connsiteX18" fmla="*/ 519491 w 854872"/>
                  <a:gd name="connsiteY18" fmla="*/ 769751 h 788995"/>
                  <a:gd name="connsiteX19" fmla="*/ 481010 w 854872"/>
                  <a:gd name="connsiteY19" fmla="*/ 712019 h 788995"/>
                  <a:gd name="connsiteX20" fmla="*/ 423289 w 854872"/>
                  <a:gd name="connsiteY20" fmla="*/ 654288 h 788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54872" h="788995">
                    <a:moveTo>
                      <a:pt x="423289" y="712019"/>
                    </a:moveTo>
                    <a:cubicBezTo>
                      <a:pt x="404049" y="673532"/>
                      <a:pt x="381546" y="636509"/>
                      <a:pt x="365568" y="596557"/>
                    </a:cubicBezTo>
                    <a:cubicBezTo>
                      <a:pt x="355747" y="572000"/>
                      <a:pt x="365027" y="538285"/>
                      <a:pt x="346327" y="519582"/>
                    </a:cubicBezTo>
                    <a:cubicBezTo>
                      <a:pt x="321907" y="495158"/>
                      <a:pt x="282192" y="493923"/>
                      <a:pt x="250125" y="481094"/>
                    </a:cubicBezTo>
                    <a:cubicBezTo>
                      <a:pt x="230885" y="461850"/>
                      <a:pt x="217802" y="433133"/>
                      <a:pt x="192404" y="423363"/>
                    </a:cubicBezTo>
                    <a:cubicBezTo>
                      <a:pt x="131360" y="399880"/>
                      <a:pt x="0" y="384875"/>
                      <a:pt x="0" y="384875"/>
                    </a:cubicBezTo>
                    <a:cubicBezTo>
                      <a:pt x="6414" y="288656"/>
                      <a:pt x="3390" y="191340"/>
                      <a:pt x="19241" y="96219"/>
                    </a:cubicBezTo>
                    <a:cubicBezTo>
                      <a:pt x="23042" y="73407"/>
                      <a:pt x="38110" y="50746"/>
                      <a:pt x="57721" y="38487"/>
                    </a:cubicBezTo>
                    <a:cubicBezTo>
                      <a:pt x="92117" y="16986"/>
                      <a:pt x="173164" y="0"/>
                      <a:pt x="173164" y="0"/>
                    </a:cubicBezTo>
                    <a:cubicBezTo>
                      <a:pt x="237299" y="6415"/>
                      <a:pt x="302764" y="4748"/>
                      <a:pt x="365568" y="19244"/>
                    </a:cubicBezTo>
                    <a:cubicBezTo>
                      <a:pt x="475252" y="44560"/>
                      <a:pt x="383419" y="67140"/>
                      <a:pt x="442529" y="134706"/>
                    </a:cubicBezTo>
                    <a:cubicBezTo>
                      <a:pt x="472982" y="169516"/>
                      <a:pt x="519491" y="186023"/>
                      <a:pt x="557972" y="211681"/>
                    </a:cubicBezTo>
                    <a:lnTo>
                      <a:pt x="673414" y="288656"/>
                    </a:lnTo>
                    <a:cubicBezTo>
                      <a:pt x="753073" y="315214"/>
                      <a:pt x="714261" y="296649"/>
                      <a:pt x="788857" y="346388"/>
                    </a:cubicBezTo>
                    <a:lnTo>
                      <a:pt x="827337" y="461850"/>
                    </a:lnTo>
                    <a:lnTo>
                      <a:pt x="846578" y="519582"/>
                    </a:lnTo>
                    <a:cubicBezTo>
                      <a:pt x="840164" y="577313"/>
                      <a:pt x="854872" y="641631"/>
                      <a:pt x="827337" y="692776"/>
                    </a:cubicBezTo>
                    <a:cubicBezTo>
                      <a:pt x="798393" y="746539"/>
                      <a:pt x="710441" y="770236"/>
                      <a:pt x="654174" y="788995"/>
                    </a:cubicBezTo>
                    <a:cubicBezTo>
                      <a:pt x="609280" y="782580"/>
                      <a:pt x="560931" y="788172"/>
                      <a:pt x="519491" y="769751"/>
                    </a:cubicBezTo>
                    <a:cubicBezTo>
                      <a:pt x="498358" y="760357"/>
                      <a:pt x="495814" y="729787"/>
                      <a:pt x="481010" y="712019"/>
                    </a:cubicBezTo>
                    <a:cubicBezTo>
                      <a:pt x="463591" y="691112"/>
                      <a:pt x="423289" y="654288"/>
                      <a:pt x="423289" y="654288"/>
                    </a:cubicBez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5977143" y="2621518"/>
              <a:ext cx="685467" cy="285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/>
                <a:t>+</a:t>
              </a:r>
              <a:endParaRPr lang="en-US" sz="4000" b="1" dirty="0"/>
            </a:p>
          </p:txBody>
        </p:sp>
      </p:grp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207338" y="143933"/>
            <a:ext cx="1371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Text Box 24"/>
          <p:cNvSpPr txBox="1">
            <a:spLocks noChangeArrowheads="1"/>
          </p:cNvSpPr>
          <p:nvPr/>
        </p:nvSpPr>
        <p:spPr bwMode="auto">
          <a:xfrm>
            <a:off x="214829" y="203514"/>
            <a:ext cx="137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/>
              <a:t>Experiment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095"/>
            <a:ext cx="8229600" cy="1143000"/>
          </a:xfrm>
        </p:spPr>
        <p:txBody>
          <a:bodyPr/>
          <a:lstStyle/>
          <a:p>
            <a:r>
              <a:rPr lang="en-US" dirty="0" smtClean="0"/>
              <a:t>Predictions: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802899" y="4845619"/>
            <a:ext cx="3480442" cy="468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6200000" flipV="1">
            <a:off x="-379925" y="3553219"/>
            <a:ext cx="2761614" cy="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66672" y="4932830"/>
            <a:ext cx="1576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 (-)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706901" y="4932832"/>
            <a:ext cx="1576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 (+)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1243074" y="3107252"/>
            <a:ext cx="716563" cy="176376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911654" y="3107252"/>
            <a:ext cx="716563" cy="1738369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-354924" y="3383174"/>
            <a:ext cx="2085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Plant Size </a:t>
            </a:r>
            <a:endParaRPr lang="en-US" sz="2400" dirty="0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4797367" y="4845622"/>
            <a:ext cx="3480442" cy="468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 flipV="1">
            <a:off x="3614543" y="3553221"/>
            <a:ext cx="2761615" cy="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961140" y="4932835"/>
            <a:ext cx="1576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 (-)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6701369" y="4932833"/>
            <a:ext cx="1576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 (+)</a:t>
            </a:r>
            <a:endParaRPr lang="en-US" sz="2800" dirty="0"/>
          </a:p>
        </p:txBody>
      </p:sp>
      <p:sp>
        <p:nvSpPr>
          <p:cNvPr id="27" name="Rectangle 26"/>
          <p:cNvSpPr/>
          <p:nvPr/>
        </p:nvSpPr>
        <p:spPr>
          <a:xfrm>
            <a:off x="5237542" y="3107252"/>
            <a:ext cx="716563" cy="17637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906122" y="3708384"/>
            <a:ext cx="716563" cy="1137239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3523579" y="3535574"/>
            <a:ext cx="2085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# Nodules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2460379" y="872070"/>
            <a:ext cx="4677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7F7F7F"/>
                </a:solidFill>
              </a:rPr>
              <a:t>Plot prediction graphs on your worksheet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207338" y="143933"/>
            <a:ext cx="1371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214829" y="203514"/>
            <a:ext cx="137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/>
              <a:t>Predictions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Experimental Design</a:t>
            </a:r>
            <a:r>
              <a:rPr lang="en-US" sz="2222" dirty="0" smtClean="0">
                <a:solidFill>
                  <a:srgbClr val="7F7F7F"/>
                </a:solidFill>
              </a:rPr>
              <a:t/>
            </a:r>
            <a:br>
              <a:rPr lang="en-US" sz="2222" dirty="0" smtClean="0">
                <a:solidFill>
                  <a:srgbClr val="7F7F7F"/>
                </a:solidFill>
              </a:rPr>
            </a:br>
            <a:r>
              <a:rPr lang="en-US" sz="2222" dirty="0" smtClean="0">
                <a:solidFill>
                  <a:srgbClr val="7F7F7F"/>
                </a:solidFill>
              </a:rPr>
              <a:t>Combining Experiment 1&amp;2</a:t>
            </a:r>
            <a:endParaRPr lang="en-US" sz="2222" dirty="0">
              <a:solidFill>
                <a:srgbClr val="7F7F7F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887132" y="2554705"/>
          <a:ext cx="3234268" cy="21597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7134"/>
                <a:gridCol w="1617134"/>
              </a:tblGrid>
              <a:tr h="10798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98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8" name="Group 14"/>
          <p:cNvGrpSpPr/>
          <p:nvPr/>
        </p:nvGrpSpPr>
        <p:grpSpPr>
          <a:xfrm>
            <a:off x="3394707" y="1989667"/>
            <a:ext cx="697454" cy="269313"/>
            <a:chOff x="6340884" y="5253550"/>
            <a:chExt cx="1274446" cy="579983"/>
          </a:xfrm>
        </p:grpSpPr>
        <p:sp>
          <p:nvSpPr>
            <p:cNvPr id="10" name="Freeform 9"/>
            <p:cNvSpPr/>
            <p:nvPr/>
          </p:nvSpPr>
          <p:spPr>
            <a:xfrm>
              <a:off x="6340884" y="5253550"/>
              <a:ext cx="324741" cy="439998"/>
            </a:xfrm>
            <a:custGeom>
              <a:avLst/>
              <a:gdLst>
                <a:gd name="connsiteX0" fmla="*/ 716366 w 1235097"/>
                <a:gd name="connsiteY0" fmla="*/ 153950 h 1325211"/>
                <a:gd name="connsiteX1" fmla="*/ 697126 w 1235097"/>
                <a:gd name="connsiteY1" fmla="*/ 269413 h 1325211"/>
                <a:gd name="connsiteX2" fmla="*/ 620164 w 1235097"/>
                <a:gd name="connsiteY2" fmla="*/ 327144 h 1325211"/>
                <a:gd name="connsiteX3" fmla="*/ 562443 w 1235097"/>
                <a:gd name="connsiteY3" fmla="*/ 384875 h 1325211"/>
                <a:gd name="connsiteX4" fmla="*/ 447001 w 1235097"/>
                <a:gd name="connsiteY4" fmla="*/ 481094 h 1325211"/>
                <a:gd name="connsiteX5" fmla="*/ 331558 w 1235097"/>
                <a:gd name="connsiteY5" fmla="*/ 577313 h 1325211"/>
                <a:gd name="connsiteX6" fmla="*/ 158395 w 1235097"/>
                <a:gd name="connsiteY6" fmla="*/ 731263 h 1325211"/>
                <a:gd name="connsiteX7" fmla="*/ 119914 w 1235097"/>
                <a:gd name="connsiteY7" fmla="*/ 788995 h 1325211"/>
                <a:gd name="connsiteX8" fmla="*/ 42952 w 1235097"/>
                <a:gd name="connsiteY8" fmla="*/ 865970 h 1325211"/>
                <a:gd name="connsiteX9" fmla="*/ 62193 w 1235097"/>
                <a:gd name="connsiteY9" fmla="*/ 1058407 h 1325211"/>
                <a:gd name="connsiteX10" fmla="*/ 735607 w 1235097"/>
                <a:gd name="connsiteY10" fmla="*/ 981432 h 1325211"/>
                <a:gd name="connsiteX11" fmla="*/ 793328 w 1235097"/>
                <a:gd name="connsiteY11" fmla="*/ 962189 h 1325211"/>
                <a:gd name="connsiteX12" fmla="*/ 889530 w 1235097"/>
                <a:gd name="connsiteY12" fmla="*/ 808238 h 1325211"/>
                <a:gd name="connsiteX13" fmla="*/ 908770 w 1235097"/>
                <a:gd name="connsiteY13" fmla="*/ 750507 h 1325211"/>
                <a:gd name="connsiteX14" fmla="*/ 985732 w 1235097"/>
                <a:gd name="connsiteY14" fmla="*/ 635044 h 1325211"/>
                <a:gd name="connsiteX15" fmla="*/ 1081934 w 1235097"/>
                <a:gd name="connsiteY15" fmla="*/ 461850 h 1325211"/>
                <a:gd name="connsiteX16" fmla="*/ 1120415 w 1235097"/>
                <a:gd name="connsiteY16" fmla="*/ 404119 h 1325211"/>
                <a:gd name="connsiteX17" fmla="*/ 1139655 w 1235097"/>
                <a:gd name="connsiteY17" fmla="*/ 346388 h 1325211"/>
                <a:gd name="connsiteX18" fmla="*/ 1158895 w 1235097"/>
                <a:gd name="connsiteY18" fmla="*/ 96219 h 1325211"/>
                <a:gd name="connsiteX19" fmla="*/ 1101174 w 1235097"/>
                <a:gd name="connsiteY19" fmla="*/ 76975 h 1325211"/>
                <a:gd name="connsiteX20" fmla="*/ 985732 w 1235097"/>
                <a:gd name="connsiteY20" fmla="*/ 0 h 1325211"/>
                <a:gd name="connsiteX21" fmla="*/ 812568 w 1235097"/>
                <a:gd name="connsiteY21" fmla="*/ 57731 h 1325211"/>
                <a:gd name="connsiteX22" fmla="*/ 774087 w 1235097"/>
                <a:gd name="connsiteY22" fmla="*/ 115463 h 1325211"/>
                <a:gd name="connsiteX23" fmla="*/ 754847 w 1235097"/>
                <a:gd name="connsiteY23" fmla="*/ 230925 h 1325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35097" h="1325211">
                  <a:moveTo>
                    <a:pt x="716366" y="153950"/>
                  </a:moveTo>
                  <a:cubicBezTo>
                    <a:pt x="709953" y="192438"/>
                    <a:pt x="716072" y="235303"/>
                    <a:pt x="697126" y="269413"/>
                  </a:cubicBezTo>
                  <a:cubicBezTo>
                    <a:pt x="681554" y="297448"/>
                    <a:pt x="644511" y="306271"/>
                    <a:pt x="620164" y="327144"/>
                  </a:cubicBezTo>
                  <a:cubicBezTo>
                    <a:pt x="599504" y="344855"/>
                    <a:pt x="583347" y="367452"/>
                    <a:pt x="562443" y="384875"/>
                  </a:cubicBezTo>
                  <a:cubicBezTo>
                    <a:pt x="473374" y="459113"/>
                    <a:pt x="531319" y="382706"/>
                    <a:pt x="447001" y="481094"/>
                  </a:cubicBezTo>
                  <a:cubicBezTo>
                    <a:pt x="363134" y="578955"/>
                    <a:pt x="428543" y="544979"/>
                    <a:pt x="331558" y="577313"/>
                  </a:cubicBezTo>
                  <a:cubicBezTo>
                    <a:pt x="199766" y="709129"/>
                    <a:pt x="261398" y="662583"/>
                    <a:pt x="158395" y="731263"/>
                  </a:cubicBezTo>
                  <a:cubicBezTo>
                    <a:pt x="145568" y="750507"/>
                    <a:pt x="137972" y="774546"/>
                    <a:pt x="119914" y="788995"/>
                  </a:cubicBezTo>
                  <a:cubicBezTo>
                    <a:pt x="26623" y="863641"/>
                    <a:pt x="84935" y="740002"/>
                    <a:pt x="42952" y="865970"/>
                  </a:cubicBezTo>
                  <a:cubicBezTo>
                    <a:pt x="49366" y="930116"/>
                    <a:pt x="0" y="1041442"/>
                    <a:pt x="62193" y="1058407"/>
                  </a:cubicBezTo>
                  <a:cubicBezTo>
                    <a:pt x="1040302" y="1325211"/>
                    <a:pt x="488280" y="1146345"/>
                    <a:pt x="735607" y="981432"/>
                  </a:cubicBezTo>
                  <a:cubicBezTo>
                    <a:pt x="752481" y="970181"/>
                    <a:pt x="774088" y="968603"/>
                    <a:pt x="793328" y="962189"/>
                  </a:cubicBezTo>
                  <a:cubicBezTo>
                    <a:pt x="839121" y="824787"/>
                    <a:pt x="798056" y="869233"/>
                    <a:pt x="889530" y="808238"/>
                  </a:cubicBezTo>
                  <a:cubicBezTo>
                    <a:pt x="895943" y="788994"/>
                    <a:pt x="898920" y="768239"/>
                    <a:pt x="908770" y="750507"/>
                  </a:cubicBezTo>
                  <a:cubicBezTo>
                    <a:pt x="931230" y="710072"/>
                    <a:pt x="985732" y="635044"/>
                    <a:pt x="985732" y="635044"/>
                  </a:cubicBezTo>
                  <a:cubicBezTo>
                    <a:pt x="1019596" y="533432"/>
                    <a:pt x="993722" y="594191"/>
                    <a:pt x="1081934" y="461850"/>
                  </a:cubicBezTo>
                  <a:lnTo>
                    <a:pt x="1120415" y="404119"/>
                  </a:lnTo>
                  <a:cubicBezTo>
                    <a:pt x="1126828" y="384875"/>
                    <a:pt x="1130585" y="364531"/>
                    <a:pt x="1139655" y="346388"/>
                  </a:cubicBezTo>
                  <a:cubicBezTo>
                    <a:pt x="1194281" y="237116"/>
                    <a:pt x="1235097" y="305810"/>
                    <a:pt x="1158895" y="96219"/>
                  </a:cubicBezTo>
                  <a:cubicBezTo>
                    <a:pt x="1151965" y="77158"/>
                    <a:pt x="1118902" y="86826"/>
                    <a:pt x="1101174" y="76975"/>
                  </a:cubicBezTo>
                  <a:cubicBezTo>
                    <a:pt x="1060745" y="54511"/>
                    <a:pt x="985732" y="0"/>
                    <a:pt x="985732" y="0"/>
                  </a:cubicBezTo>
                  <a:cubicBezTo>
                    <a:pt x="908333" y="12902"/>
                    <a:pt x="866675" y="3615"/>
                    <a:pt x="812568" y="57731"/>
                  </a:cubicBezTo>
                  <a:cubicBezTo>
                    <a:pt x="796216" y="74086"/>
                    <a:pt x="786914" y="96219"/>
                    <a:pt x="774087" y="115463"/>
                  </a:cubicBezTo>
                  <a:cubicBezTo>
                    <a:pt x="748763" y="191450"/>
                    <a:pt x="754847" y="152910"/>
                    <a:pt x="754847" y="230925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6549244" y="5566791"/>
              <a:ext cx="509331" cy="266742"/>
            </a:xfrm>
            <a:custGeom>
              <a:avLst/>
              <a:gdLst>
                <a:gd name="connsiteX0" fmla="*/ 22447 w 1617535"/>
                <a:gd name="connsiteY0" fmla="*/ 195414 h 868946"/>
                <a:gd name="connsiteX1" fmla="*/ 195611 w 1617535"/>
                <a:gd name="connsiteY1" fmla="*/ 156927 h 868946"/>
                <a:gd name="connsiteX2" fmla="*/ 368775 w 1617535"/>
                <a:gd name="connsiteY2" fmla="*/ 60708 h 868946"/>
                <a:gd name="connsiteX3" fmla="*/ 407255 w 1617535"/>
                <a:gd name="connsiteY3" fmla="*/ 2977 h 868946"/>
                <a:gd name="connsiteX4" fmla="*/ 811304 w 1617535"/>
                <a:gd name="connsiteY4" fmla="*/ 79952 h 868946"/>
                <a:gd name="connsiteX5" fmla="*/ 965227 w 1617535"/>
                <a:gd name="connsiteY5" fmla="*/ 156927 h 868946"/>
                <a:gd name="connsiteX6" fmla="*/ 1042189 w 1617535"/>
                <a:gd name="connsiteY6" fmla="*/ 214658 h 868946"/>
                <a:gd name="connsiteX7" fmla="*/ 1311554 w 1617535"/>
                <a:gd name="connsiteY7" fmla="*/ 330121 h 868946"/>
                <a:gd name="connsiteX8" fmla="*/ 1523199 w 1617535"/>
                <a:gd name="connsiteY8" fmla="*/ 349364 h 868946"/>
                <a:gd name="connsiteX9" fmla="*/ 1580920 w 1617535"/>
                <a:gd name="connsiteY9" fmla="*/ 484071 h 868946"/>
                <a:gd name="connsiteX10" fmla="*/ 1600160 w 1617535"/>
                <a:gd name="connsiteY10" fmla="*/ 599534 h 868946"/>
                <a:gd name="connsiteX11" fmla="*/ 1580920 w 1617535"/>
                <a:gd name="connsiteY11" fmla="*/ 830459 h 868946"/>
                <a:gd name="connsiteX12" fmla="*/ 1465477 w 1617535"/>
                <a:gd name="connsiteY12" fmla="*/ 849703 h 868946"/>
                <a:gd name="connsiteX13" fmla="*/ 1292314 w 1617535"/>
                <a:gd name="connsiteY13" fmla="*/ 868946 h 868946"/>
                <a:gd name="connsiteX14" fmla="*/ 1061429 w 1617535"/>
                <a:gd name="connsiteY14" fmla="*/ 849703 h 868946"/>
                <a:gd name="connsiteX15" fmla="*/ 945987 w 1617535"/>
                <a:gd name="connsiteY15" fmla="*/ 772728 h 868946"/>
                <a:gd name="connsiteX16" fmla="*/ 888265 w 1617535"/>
                <a:gd name="connsiteY16" fmla="*/ 734240 h 868946"/>
                <a:gd name="connsiteX17" fmla="*/ 772823 w 1617535"/>
                <a:gd name="connsiteY17" fmla="*/ 638021 h 868946"/>
                <a:gd name="connsiteX18" fmla="*/ 157130 w 1617535"/>
                <a:gd name="connsiteY18" fmla="*/ 561046 h 868946"/>
                <a:gd name="connsiteX19" fmla="*/ 99409 w 1617535"/>
                <a:gd name="connsiteY19" fmla="*/ 522558 h 868946"/>
                <a:gd name="connsiteX20" fmla="*/ 60928 w 1617535"/>
                <a:gd name="connsiteY20" fmla="*/ 464827 h 868946"/>
                <a:gd name="connsiteX21" fmla="*/ 22447 w 1617535"/>
                <a:gd name="connsiteY21" fmla="*/ 195414 h 868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617535" h="868946">
                  <a:moveTo>
                    <a:pt x="22447" y="195414"/>
                  </a:moveTo>
                  <a:cubicBezTo>
                    <a:pt x="44894" y="144097"/>
                    <a:pt x="177493" y="165987"/>
                    <a:pt x="195611" y="156927"/>
                  </a:cubicBezTo>
                  <a:cubicBezTo>
                    <a:pt x="460244" y="24587"/>
                    <a:pt x="209153" y="113924"/>
                    <a:pt x="368775" y="60708"/>
                  </a:cubicBezTo>
                  <a:cubicBezTo>
                    <a:pt x="381602" y="41464"/>
                    <a:pt x="384128" y="2977"/>
                    <a:pt x="407255" y="2977"/>
                  </a:cubicBezTo>
                  <a:cubicBezTo>
                    <a:pt x="511119" y="2977"/>
                    <a:pt x="686471" y="48738"/>
                    <a:pt x="811304" y="79952"/>
                  </a:cubicBezTo>
                  <a:cubicBezTo>
                    <a:pt x="1008067" y="211149"/>
                    <a:pt x="682808" y="0"/>
                    <a:pt x="965227" y="156927"/>
                  </a:cubicBezTo>
                  <a:cubicBezTo>
                    <a:pt x="993260" y="172503"/>
                    <a:pt x="1014489" y="198497"/>
                    <a:pt x="1042189" y="214658"/>
                  </a:cubicBezTo>
                  <a:cubicBezTo>
                    <a:pt x="1100814" y="248862"/>
                    <a:pt x="1234729" y="316561"/>
                    <a:pt x="1311554" y="330121"/>
                  </a:cubicBezTo>
                  <a:cubicBezTo>
                    <a:pt x="1381315" y="342434"/>
                    <a:pt x="1452651" y="342950"/>
                    <a:pt x="1523199" y="349364"/>
                  </a:cubicBezTo>
                  <a:cubicBezTo>
                    <a:pt x="1546724" y="396424"/>
                    <a:pt x="1569597" y="433109"/>
                    <a:pt x="1580920" y="484071"/>
                  </a:cubicBezTo>
                  <a:cubicBezTo>
                    <a:pt x="1589383" y="522161"/>
                    <a:pt x="1593747" y="561046"/>
                    <a:pt x="1600160" y="599534"/>
                  </a:cubicBezTo>
                  <a:cubicBezTo>
                    <a:pt x="1593747" y="676509"/>
                    <a:pt x="1617535" y="762447"/>
                    <a:pt x="1580920" y="830459"/>
                  </a:cubicBezTo>
                  <a:cubicBezTo>
                    <a:pt x="1562427" y="864809"/>
                    <a:pt x="1504147" y="844546"/>
                    <a:pt x="1465477" y="849703"/>
                  </a:cubicBezTo>
                  <a:cubicBezTo>
                    <a:pt x="1407910" y="857380"/>
                    <a:pt x="1350035" y="862532"/>
                    <a:pt x="1292314" y="868946"/>
                  </a:cubicBezTo>
                  <a:cubicBezTo>
                    <a:pt x="1215352" y="862532"/>
                    <a:pt x="1137980" y="859911"/>
                    <a:pt x="1061429" y="849703"/>
                  </a:cubicBezTo>
                  <a:cubicBezTo>
                    <a:pt x="988973" y="840041"/>
                    <a:pt x="1003180" y="820397"/>
                    <a:pt x="945987" y="772728"/>
                  </a:cubicBezTo>
                  <a:cubicBezTo>
                    <a:pt x="928223" y="757922"/>
                    <a:pt x="906029" y="749046"/>
                    <a:pt x="888265" y="734240"/>
                  </a:cubicBezTo>
                  <a:cubicBezTo>
                    <a:pt x="740115" y="610761"/>
                    <a:pt x="916137" y="733582"/>
                    <a:pt x="772823" y="638021"/>
                  </a:cubicBezTo>
                  <a:cubicBezTo>
                    <a:pt x="689480" y="387946"/>
                    <a:pt x="785713" y="616520"/>
                    <a:pt x="157130" y="561046"/>
                  </a:cubicBezTo>
                  <a:cubicBezTo>
                    <a:pt x="134094" y="559013"/>
                    <a:pt x="118649" y="535387"/>
                    <a:pt x="99409" y="522558"/>
                  </a:cubicBezTo>
                  <a:cubicBezTo>
                    <a:pt x="86582" y="503314"/>
                    <a:pt x="70319" y="485961"/>
                    <a:pt x="60928" y="464827"/>
                  </a:cubicBezTo>
                  <a:cubicBezTo>
                    <a:pt x="10278" y="350845"/>
                    <a:pt x="0" y="246731"/>
                    <a:pt x="22447" y="195414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7184302" y="5444397"/>
              <a:ext cx="431028" cy="215882"/>
            </a:xfrm>
            <a:custGeom>
              <a:avLst/>
              <a:gdLst>
                <a:gd name="connsiteX0" fmla="*/ 0 w 1577045"/>
                <a:gd name="connsiteY0" fmla="*/ 404119 h 673532"/>
                <a:gd name="connsiteX1" fmla="*/ 19241 w 1577045"/>
                <a:gd name="connsiteY1" fmla="*/ 307901 h 673532"/>
                <a:gd name="connsiteX2" fmla="*/ 38481 w 1577045"/>
                <a:gd name="connsiteY2" fmla="*/ 250169 h 673532"/>
                <a:gd name="connsiteX3" fmla="*/ 96202 w 1577045"/>
                <a:gd name="connsiteY3" fmla="*/ 96219 h 673532"/>
                <a:gd name="connsiteX4" fmla="*/ 153923 w 1577045"/>
                <a:gd name="connsiteY4" fmla="*/ 76975 h 673532"/>
                <a:gd name="connsiteX5" fmla="*/ 211645 w 1577045"/>
                <a:gd name="connsiteY5" fmla="*/ 38488 h 673532"/>
                <a:gd name="connsiteX6" fmla="*/ 307847 w 1577045"/>
                <a:gd name="connsiteY6" fmla="*/ 0 h 673532"/>
                <a:gd name="connsiteX7" fmla="*/ 1385309 w 1577045"/>
                <a:gd name="connsiteY7" fmla="*/ 19244 h 673532"/>
                <a:gd name="connsiteX8" fmla="*/ 1500751 w 1577045"/>
                <a:gd name="connsiteY8" fmla="*/ 96219 h 673532"/>
                <a:gd name="connsiteX9" fmla="*/ 1519992 w 1577045"/>
                <a:gd name="connsiteY9" fmla="*/ 519582 h 673532"/>
                <a:gd name="connsiteX10" fmla="*/ 1462271 w 1577045"/>
                <a:gd name="connsiteY10" fmla="*/ 538826 h 673532"/>
                <a:gd name="connsiteX11" fmla="*/ 1289107 w 1577045"/>
                <a:gd name="connsiteY11" fmla="*/ 615801 h 673532"/>
                <a:gd name="connsiteX12" fmla="*/ 1212145 w 1577045"/>
                <a:gd name="connsiteY12" fmla="*/ 654289 h 673532"/>
                <a:gd name="connsiteX13" fmla="*/ 1135184 w 1577045"/>
                <a:gd name="connsiteY13" fmla="*/ 673532 h 673532"/>
                <a:gd name="connsiteX14" fmla="*/ 808097 w 1577045"/>
                <a:gd name="connsiteY14" fmla="*/ 654289 h 673532"/>
                <a:gd name="connsiteX15" fmla="*/ 750376 w 1577045"/>
                <a:gd name="connsiteY15" fmla="*/ 635045 h 673532"/>
                <a:gd name="connsiteX16" fmla="*/ 711895 w 1577045"/>
                <a:gd name="connsiteY16" fmla="*/ 577313 h 673532"/>
                <a:gd name="connsiteX17" fmla="*/ 596453 w 1577045"/>
                <a:gd name="connsiteY17" fmla="*/ 500338 h 673532"/>
                <a:gd name="connsiteX18" fmla="*/ 327087 w 1577045"/>
                <a:gd name="connsiteY18" fmla="*/ 519582 h 673532"/>
                <a:gd name="connsiteX19" fmla="*/ 211645 w 1577045"/>
                <a:gd name="connsiteY19" fmla="*/ 558070 h 673532"/>
                <a:gd name="connsiteX20" fmla="*/ 96202 w 1577045"/>
                <a:gd name="connsiteY20" fmla="*/ 538826 h 673532"/>
                <a:gd name="connsiteX21" fmla="*/ 76962 w 1577045"/>
                <a:gd name="connsiteY21" fmla="*/ 481095 h 673532"/>
                <a:gd name="connsiteX22" fmla="*/ 57721 w 1577045"/>
                <a:gd name="connsiteY22" fmla="*/ 115463 h 673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77045" h="673532">
                  <a:moveTo>
                    <a:pt x="0" y="404119"/>
                  </a:moveTo>
                  <a:cubicBezTo>
                    <a:pt x="6414" y="372046"/>
                    <a:pt x="11309" y="339632"/>
                    <a:pt x="19241" y="307901"/>
                  </a:cubicBezTo>
                  <a:cubicBezTo>
                    <a:pt x="24160" y="288222"/>
                    <a:pt x="33562" y="269848"/>
                    <a:pt x="38481" y="250169"/>
                  </a:cubicBezTo>
                  <a:cubicBezTo>
                    <a:pt x="52169" y="195408"/>
                    <a:pt x="46712" y="135818"/>
                    <a:pt x="96202" y="96219"/>
                  </a:cubicBezTo>
                  <a:cubicBezTo>
                    <a:pt x="112038" y="83548"/>
                    <a:pt x="135783" y="86046"/>
                    <a:pt x="153923" y="76975"/>
                  </a:cubicBezTo>
                  <a:cubicBezTo>
                    <a:pt x="174606" y="66632"/>
                    <a:pt x="190962" y="48831"/>
                    <a:pt x="211645" y="38488"/>
                  </a:cubicBezTo>
                  <a:cubicBezTo>
                    <a:pt x="242536" y="23040"/>
                    <a:pt x="275780" y="12829"/>
                    <a:pt x="307847" y="0"/>
                  </a:cubicBezTo>
                  <a:lnTo>
                    <a:pt x="1385309" y="19244"/>
                  </a:lnTo>
                  <a:cubicBezTo>
                    <a:pt x="1431410" y="22962"/>
                    <a:pt x="1500751" y="96219"/>
                    <a:pt x="1500751" y="96219"/>
                  </a:cubicBezTo>
                  <a:cubicBezTo>
                    <a:pt x="1557826" y="267474"/>
                    <a:pt x="1577045" y="277060"/>
                    <a:pt x="1519992" y="519582"/>
                  </a:cubicBezTo>
                  <a:cubicBezTo>
                    <a:pt x="1515348" y="539325"/>
                    <a:pt x="1481511" y="532411"/>
                    <a:pt x="1462271" y="538826"/>
                  </a:cubicBezTo>
                  <a:cubicBezTo>
                    <a:pt x="1319091" y="646229"/>
                    <a:pt x="1457604" y="559625"/>
                    <a:pt x="1289107" y="615801"/>
                  </a:cubicBezTo>
                  <a:cubicBezTo>
                    <a:pt x="1261896" y="624873"/>
                    <a:pt x="1239001" y="644216"/>
                    <a:pt x="1212145" y="654289"/>
                  </a:cubicBezTo>
                  <a:cubicBezTo>
                    <a:pt x="1187386" y="663575"/>
                    <a:pt x="1160838" y="667118"/>
                    <a:pt x="1135184" y="673532"/>
                  </a:cubicBezTo>
                  <a:cubicBezTo>
                    <a:pt x="1026155" y="667118"/>
                    <a:pt x="916772" y="665158"/>
                    <a:pt x="808097" y="654289"/>
                  </a:cubicBezTo>
                  <a:cubicBezTo>
                    <a:pt x="787916" y="652271"/>
                    <a:pt x="766212" y="647716"/>
                    <a:pt x="750376" y="635045"/>
                  </a:cubicBezTo>
                  <a:cubicBezTo>
                    <a:pt x="732318" y="620596"/>
                    <a:pt x="729299" y="592544"/>
                    <a:pt x="711895" y="577313"/>
                  </a:cubicBezTo>
                  <a:cubicBezTo>
                    <a:pt x="677091" y="546854"/>
                    <a:pt x="596453" y="500338"/>
                    <a:pt x="596453" y="500338"/>
                  </a:cubicBezTo>
                  <a:cubicBezTo>
                    <a:pt x="506664" y="506753"/>
                    <a:pt x="416108" y="506226"/>
                    <a:pt x="327087" y="519582"/>
                  </a:cubicBezTo>
                  <a:cubicBezTo>
                    <a:pt x="286973" y="525600"/>
                    <a:pt x="211645" y="558070"/>
                    <a:pt x="211645" y="558070"/>
                  </a:cubicBezTo>
                  <a:cubicBezTo>
                    <a:pt x="173164" y="551655"/>
                    <a:pt x="130072" y="558184"/>
                    <a:pt x="96202" y="538826"/>
                  </a:cubicBezTo>
                  <a:cubicBezTo>
                    <a:pt x="78591" y="528761"/>
                    <a:pt x="80046" y="501143"/>
                    <a:pt x="76962" y="481095"/>
                  </a:cubicBezTo>
                  <a:cubicBezTo>
                    <a:pt x="51977" y="318667"/>
                    <a:pt x="57721" y="274804"/>
                    <a:pt x="57721" y="115463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9"/>
            <p:cNvSpPr/>
            <p:nvPr/>
          </p:nvSpPr>
          <p:spPr>
            <a:xfrm>
              <a:off x="6780915" y="5253550"/>
              <a:ext cx="277660" cy="406729"/>
            </a:xfrm>
            <a:custGeom>
              <a:avLst/>
              <a:gdLst>
                <a:gd name="connsiteX0" fmla="*/ 423289 w 854872"/>
                <a:gd name="connsiteY0" fmla="*/ 712019 h 788995"/>
                <a:gd name="connsiteX1" fmla="*/ 365568 w 854872"/>
                <a:gd name="connsiteY1" fmla="*/ 596557 h 788995"/>
                <a:gd name="connsiteX2" fmla="*/ 346327 w 854872"/>
                <a:gd name="connsiteY2" fmla="*/ 519582 h 788995"/>
                <a:gd name="connsiteX3" fmla="*/ 250125 w 854872"/>
                <a:gd name="connsiteY3" fmla="*/ 481094 h 788995"/>
                <a:gd name="connsiteX4" fmla="*/ 192404 w 854872"/>
                <a:gd name="connsiteY4" fmla="*/ 423363 h 788995"/>
                <a:gd name="connsiteX5" fmla="*/ 0 w 854872"/>
                <a:gd name="connsiteY5" fmla="*/ 384875 h 788995"/>
                <a:gd name="connsiteX6" fmla="*/ 19241 w 854872"/>
                <a:gd name="connsiteY6" fmla="*/ 96219 h 788995"/>
                <a:gd name="connsiteX7" fmla="*/ 57721 w 854872"/>
                <a:gd name="connsiteY7" fmla="*/ 38487 h 788995"/>
                <a:gd name="connsiteX8" fmla="*/ 173164 w 854872"/>
                <a:gd name="connsiteY8" fmla="*/ 0 h 788995"/>
                <a:gd name="connsiteX9" fmla="*/ 365568 w 854872"/>
                <a:gd name="connsiteY9" fmla="*/ 19244 h 788995"/>
                <a:gd name="connsiteX10" fmla="*/ 442529 w 854872"/>
                <a:gd name="connsiteY10" fmla="*/ 134706 h 788995"/>
                <a:gd name="connsiteX11" fmla="*/ 557972 w 854872"/>
                <a:gd name="connsiteY11" fmla="*/ 211681 h 788995"/>
                <a:gd name="connsiteX12" fmla="*/ 673414 w 854872"/>
                <a:gd name="connsiteY12" fmla="*/ 288656 h 788995"/>
                <a:gd name="connsiteX13" fmla="*/ 788857 w 854872"/>
                <a:gd name="connsiteY13" fmla="*/ 346388 h 788995"/>
                <a:gd name="connsiteX14" fmla="*/ 827337 w 854872"/>
                <a:gd name="connsiteY14" fmla="*/ 461850 h 788995"/>
                <a:gd name="connsiteX15" fmla="*/ 846578 w 854872"/>
                <a:gd name="connsiteY15" fmla="*/ 519582 h 788995"/>
                <a:gd name="connsiteX16" fmla="*/ 827337 w 854872"/>
                <a:gd name="connsiteY16" fmla="*/ 692776 h 788995"/>
                <a:gd name="connsiteX17" fmla="*/ 654174 w 854872"/>
                <a:gd name="connsiteY17" fmla="*/ 788995 h 788995"/>
                <a:gd name="connsiteX18" fmla="*/ 519491 w 854872"/>
                <a:gd name="connsiteY18" fmla="*/ 769751 h 788995"/>
                <a:gd name="connsiteX19" fmla="*/ 481010 w 854872"/>
                <a:gd name="connsiteY19" fmla="*/ 712019 h 788995"/>
                <a:gd name="connsiteX20" fmla="*/ 423289 w 854872"/>
                <a:gd name="connsiteY20" fmla="*/ 654288 h 788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54872" h="788995">
                  <a:moveTo>
                    <a:pt x="423289" y="712019"/>
                  </a:moveTo>
                  <a:cubicBezTo>
                    <a:pt x="404049" y="673532"/>
                    <a:pt x="381546" y="636509"/>
                    <a:pt x="365568" y="596557"/>
                  </a:cubicBezTo>
                  <a:cubicBezTo>
                    <a:pt x="355747" y="572000"/>
                    <a:pt x="365027" y="538285"/>
                    <a:pt x="346327" y="519582"/>
                  </a:cubicBezTo>
                  <a:cubicBezTo>
                    <a:pt x="321907" y="495158"/>
                    <a:pt x="282192" y="493923"/>
                    <a:pt x="250125" y="481094"/>
                  </a:cubicBezTo>
                  <a:cubicBezTo>
                    <a:pt x="230885" y="461850"/>
                    <a:pt x="217802" y="433133"/>
                    <a:pt x="192404" y="423363"/>
                  </a:cubicBezTo>
                  <a:cubicBezTo>
                    <a:pt x="131360" y="399880"/>
                    <a:pt x="0" y="384875"/>
                    <a:pt x="0" y="384875"/>
                  </a:cubicBezTo>
                  <a:cubicBezTo>
                    <a:pt x="6414" y="288656"/>
                    <a:pt x="3390" y="191340"/>
                    <a:pt x="19241" y="96219"/>
                  </a:cubicBezTo>
                  <a:cubicBezTo>
                    <a:pt x="23042" y="73407"/>
                    <a:pt x="38110" y="50746"/>
                    <a:pt x="57721" y="38487"/>
                  </a:cubicBezTo>
                  <a:cubicBezTo>
                    <a:pt x="92117" y="16986"/>
                    <a:pt x="173164" y="0"/>
                    <a:pt x="173164" y="0"/>
                  </a:cubicBezTo>
                  <a:cubicBezTo>
                    <a:pt x="237299" y="6415"/>
                    <a:pt x="302764" y="4748"/>
                    <a:pt x="365568" y="19244"/>
                  </a:cubicBezTo>
                  <a:cubicBezTo>
                    <a:pt x="475252" y="44560"/>
                    <a:pt x="383419" y="67140"/>
                    <a:pt x="442529" y="134706"/>
                  </a:cubicBezTo>
                  <a:cubicBezTo>
                    <a:pt x="472982" y="169516"/>
                    <a:pt x="519491" y="186023"/>
                    <a:pt x="557972" y="211681"/>
                  </a:cubicBezTo>
                  <a:lnTo>
                    <a:pt x="673414" y="288656"/>
                  </a:lnTo>
                  <a:cubicBezTo>
                    <a:pt x="753073" y="315214"/>
                    <a:pt x="714261" y="296649"/>
                    <a:pt x="788857" y="346388"/>
                  </a:cubicBezTo>
                  <a:lnTo>
                    <a:pt x="827337" y="461850"/>
                  </a:lnTo>
                  <a:lnTo>
                    <a:pt x="846578" y="519582"/>
                  </a:lnTo>
                  <a:cubicBezTo>
                    <a:pt x="840164" y="577313"/>
                    <a:pt x="854872" y="641631"/>
                    <a:pt x="827337" y="692776"/>
                  </a:cubicBezTo>
                  <a:cubicBezTo>
                    <a:pt x="798393" y="746539"/>
                    <a:pt x="710441" y="770236"/>
                    <a:pt x="654174" y="788995"/>
                  </a:cubicBezTo>
                  <a:cubicBezTo>
                    <a:pt x="609280" y="782580"/>
                    <a:pt x="560931" y="788172"/>
                    <a:pt x="519491" y="769751"/>
                  </a:cubicBezTo>
                  <a:cubicBezTo>
                    <a:pt x="498358" y="760357"/>
                    <a:pt x="495814" y="729787"/>
                    <a:pt x="481010" y="712019"/>
                  </a:cubicBezTo>
                  <a:cubicBezTo>
                    <a:pt x="463591" y="691112"/>
                    <a:pt x="423289" y="654288"/>
                    <a:pt x="423289" y="654288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 rot="15025619">
              <a:off x="7180221" y="5490184"/>
              <a:ext cx="224423" cy="406729"/>
            </a:xfrm>
            <a:custGeom>
              <a:avLst/>
              <a:gdLst>
                <a:gd name="connsiteX0" fmla="*/ 423289 w 854872"/>
                <a:gd name="connsiteY0" fmla="*/ 712019 h 788995"/>
                <a:gd name="connsiteX1" fmla="*/ 365568 w 854872"/>
                <a:gd name="connsiteY1" fmla="*/ 596557 h 788995"/>
                <a:gd name="connsiteX2" fmla="*/ 346327 w 854872"/>
                <a:gd name="connsiteY2" fmla="*/ 519582 h 788995"/>
                <a:gd name="connsiteX3" fmla="*/ 250125 w 854872"/>
                <a:gd name="connsiteY3" fmla="*/ 481094 h 788995"/>
                <a:gd name="connsiteX4" fmla="*/ 192404 w 854872"/>
                <a:gd name="connsiteY4" fmla="*/ 423363 h 788995"/>
                <a:gd name="connsiteX5" fmla="*/ 0 w 854872"/>
                <a:gd name="connsiteY5" fmla="*/ 384875 h 788995"/>
                <a:gd name="connsiteX6" fmla="*/ 19241 w 854872"/>
                <a:gd name="connsiteY6" fmla="*/ 96219 h 788995"/>
                <a:gd name="connsiteX7" fmla="*/ 57721 w 854872"/>
                <a:gd name="connsiteY7" fmla="*/ 38487 h 788995"/>
                <a:gd name="connsiteX8" fmla="*/ 173164 w 854872"/>
                <a:gd name="connsiteY8" fmla="*/ 0 h 788995"/>
                <a:gd name="connsiteX9" fmla="*/ 365568 w 854872"/>
                <a:gd name="connsiteY9" fmla="*/ 19244 h 788995"/>
                <a:gd name="connsiteX10" fmla="*/ 442529 w 854872"/>
                <a:gd name="connsiteY10" fmla="*/ 134706 h 788995"/>
                <a:gd name="connsiteX11" fmla="*/ 557972 w 854872"/>
                <a:gd name="connsiteY11" fmla="*/ 211681 h 788995"/>
                <a:gd name="connsiteX12" fmla="*/ 673414 w 854872"/>
                <a:gd name="connsiteY12" fmla="*/ 288656 h 788995"/>
                <a:gd name="connsiteX13" fmla="*/ 788857 w 854872"/>
                <a:gd name="connsiteY13" fmla="*/ 346388 h 788995"/>
                <a:gd name="connsiteX14" fmla="*/ 827337 w 854872"/>
                <a:gd name="connsiteY14" fmla="*/ 461850 h 788995"/>
                <a:gd name="connsiteX15" fmla="*/ 846578 w 854872"/>
                <a:gd name="connsiteY15" fmla="*/ 519582 h 788995"/>
                <a:gd name="connsiteX16" fmla="*/ 827337 w 854872"/>
                <a:gd name="connsiteY16" fmla="*/ 692776 h 788995"/>
                <a:gd name="connsiteX17" fmla="*/ 654174 w 854872"/>
                <a:gd name="connsiteY17" fmla="*/ 788995 h 788995"/>
                <a:gd name="connsiteX18" fmla="*/ 519491 w 854872"/>
                <a:gd name="connsiteY18" fmla="*/ 769751 h 788995"/>
                <a:gd name="connsiteX19" fmla="*/ 481010 w 854872"/>
                <a:gd name="connsiteY19" fmla="*/ 712019 h 788995"/>
                <a:gd name="connsiteX20" fmla="*/ 423289 w 854872"/>
                <a:gd name="connsiteY20" fmla="*/ 654288 h 788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54872" h="788995">
                  <a:moveTo>
                    <a:pt x="423289" y="712019"/>
                  </a:moveTo>
                  <a:cubicBezTo>
                    <a:pt x="404049" y="673532"/>
                    <a:pt x="381546" y="636509"/>
                    <a:pt x="365568" y="596557"/>
                  </a:cubicBezTo>
                  <a:cubicBezTo>
                    <a:pt x="355747" y="572000"/>
                    <a:pt x="365027" y="538285"/>
                    <a:pt x="346327" y="519582"/>
                  </a:cubicBezTo>
                  <a:cubicBezTo>
                    <a:pt x="321907" y="495158"/>
                    <a:pt x="282192" y="493923"/>
                    <a:pt x="250125" y="481094"/>
                  </a:cubicBezTo>
                  <a:cubicBezTo>
                    <a:pt x="230885" y="461850"/>
                    <a:pt x="217802" y="433133"/>
                    <a:pt x="192404" y="423363"/>
                  </a:cubicBezTo>
                  <a:cubicBezTo>
                    <a:pt x="131360" y="399880"/>
                    <a:pt x="0" y="384875"/>
                    <a:pt x="0" y="384875"/>
                  </a:cubicBezTo>
                  <a:cubicBezTo>
                    <a:pt x="6414" y="288656"/>
                    <a:pt x="3390" y="191340"/>
                    <a:pt x="19241" y="96219"/>
                  </a:cubicBezTo>
                  <a:cubicBezTo>
                    <a:pt x="23042" y="73407"/>
                    <a:pt x="38110" y="50746"/>
                    <a:pt x="57721" y="38487"/>
                  </a:cubicBezTo>
                  <a:cubicBezTo>
                    <a:pt x="92117" y="16986"/>
                    <a:pt x="173164" y="0"/>
                    <a:pt x="173164" y="0"/>
                  </a:cubicBezTo>
                  <a:cubicBezTo>
                    <a:pt x="237299" y="6415"/>
                    <a:pt x="302764" y="4748"/>
                    <a:pt x="365568" y="19244"/>
                  </a:cubicBezTo>
                  <a:cubicBezTo>
                    <a:pt x="475252" y="44560"/>
                    <a:pt x="383419" y="67140"/>
                    <a:pt x="442529" y="134706"/>
                  </a:cubicBezTo>
                  <a:cubicBezTo>
                    <a:pt x="472982" y="169516"/>
                    <a:pt x="519491" y="186023"/>
                    <a:pt x="557972" y="211681"/>
                  </a:cubicBezTo>
                  <a:lnTo>
                    <a:pt x="673414" y="288656"/>
                  </a:lnTo>
                  <a:cubicBezTo>
                    <a:pt x="753073" y="315214"/>
                    <a:pt x="714261" y="296649"/>
                    <a:pt x="788857" y="346388"/>
                  </a:cubicBezTo>
                  <a:lnTo>
                    <a:pt x="827337" y="461850"/>
                  </a:lnTo>
                  <a:lnTo>
                    <a:pt x="846578" y="519582"/>
                  </a:lnTo>
                  <a:cubicBezTo>
                    <a:pt x="840164" y="577313"/>
                    <a:pt x="854872" y="641631"/>
                    <a:pt x="827337" y="692776"/>
                  </a:cubicBezTo>
                  <a:cubicBezTo>
                    <a:pt x="798393" y="746539"/>
                    <a:pt x="710441" y="770236"/>
                    <a:pt x="654174" y="788995"/>
                  </a:cubicBezTo>
                  <a:cubicBezTo>
                    <a:pt x="609280" y="782580"/>
                    <a:pt x="560931" y="788172"/>
                    <a:pt x="519491" y="769751"/>
                  </a:cubicBezTo>
                  <a:cubicBezTo>
                    <a:pt x="498358" y="760357"/>
                    <a:pt x="495814" y="729787"/>
                    <a:pt x="481010" y="712019"/>
                  </a:cubicBezTo>
                  <a:cubicBezTo>
                    <a:pt x="463591" y="691112"/>
                    <a:pt x="423289" y="654288"/>
                    <a:pt x="423289" y="654288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944926" y="1989667"/>
            <a:ext cx="697454" cy="269313"/>
            <a:chOff x="6340884" y="5253550"/>
            <a:chExt cx="1274446" cy="579983"/>
          </a:xfrm>
        </p:grpSpPr>
        <p:sp>
          <p:nvSpPr>
            <p:cNvPr id="16" name="Freeform 15"/>
            <p:cNvSpPr/>
            <p:nvPr/>
          </p:nvSpPr>
          <p:spPr>
            <a:xfrm>
              <a:off x="6340884" y="5253550"/>
              <a:ext cx="324741" cy="439998"/>
            </a:xfrm>
            <a:custGeom>
              <a:avLst/>
              <a:gdLst>
                <a:gd name="connsiteX0" fmla="*/ 716366 w 1235097"/>
                <a:gd name="connsiteY0" fmla="*/ 153950 h 1325211"/>
                <a:gd name="connsiteX1" fmla="*/ 697126 w 1235097"/>
                <a:gd name="connsiteY1" fmla="*/ 269413 h 1325211"/>
                <a:gd name="connsiteX2" fmla="*/ 620164 w 1235097"/>
                <a:gd name="connsiteY2" fmla="*/ 327144 h 1325211"/>
                <a:gd name="connsiteX3" fmla="*/ 562443 w 1235097"/>
                <a:gd name="connsiteY3" fmla="*/ 384875 h 1325211"/>
                <a:gd name="connsiteX4" fmla="*/ 447001 w 1235097"/>
                <a:gd name="connsiteY4" fmla="*/ 481094 h 1325211"/>
                <a:gd name="connsiteX5" fmla="*/ 331558 w 1235097"/>
                <a:gd name="connsiteY5" fmla="*/ 577313 h 1325211"/>
                <a:gd name="connsiteX6" fmla="*/ 158395 w 1235097"/>
                <a:gd name="connsiteY6" fmla="*/ 731263 h 1325211"/>
                <a:gd name="connsiteX7" fmla="*/ 119914 w 1235097"/>
                <a:gd name="connsiteY7" fmla="*/ 788995 h 1325211"/>
                <a:gd name="connsiteX8" fmla="*/ 42952 w 1235097"/>
                <a:gd name="connsiteY8" fmla="*/ 865970 h 1325211"/>
                <a:gd name="connsiteX9" fmla="*/ 62193 w 1235097"/>
                <a:gd name="connsiteY9" fmla="*/ 1058407 h 1325211"/>
                <a:gd name="connsiteX10" fmla="*/ 735607 w 1235097"/>
                <a:gd name="connsiteY10" fmla="*/ 981432 h 1325211"/>
                <a:gd name="connsiteX11" fmla="*/ 793328 w 1235097"/>
                <a:gd name="connsiteY11" fmla="*/ 962189 h 1325211"/>
                <a:gd name="connsiteX12" fmla="*/ 889530 w 1235097"/>
                <a:gd name="connsiteY12" fmla="*/ 808238 h 1325211"/>
                <a:gd name="connsiteX13" fmla="*/ 908770 w 1235097"/>
                <a:gd name="connsiteY13" fmla="*/ 750507 h 1325211"/>
                <a:gd name="connsiteX14" fmla="*/ 985732 w 1235097"/>
                <a:gd name="connsiteY14" fmla="*/ 635044 h 1325211"/>
                <a:gd name="connsiteX15" fmla="*/ 1081934 w 1235097"/>
                <a:gd name="connsiteY15" fmla="*/ 461850 h 1325211"/>
                <a:gd name="connsiteX16" fmla="*/ 1120415 w 1235097"/>
                <a:gd name="connsiteY16" fmla="*/ 404119 h 1325211"/>
                <a:gd name="connsiteX17" fmla="*/ 1139655 w 1235097"/>
                <a:gd name="connsiteY17" fmla="*/ 346388 h 1325211"/>
                <a:gd name="connsiteX18" fmla="*/ 1158895 w 1235097"/>
                <a:gd name="connsiteY18" fmla="*/ 96219 h 1325211"/>
                <a:gd name="connsiteX19" fmla="*/ 1101174 w 1235097"/>
                <a:gd name="connsiteY19" fmla="*/ 76975 h 1325211"/>
                <a:gd name="connsiteX20" fmla="*/ 985732 w 1235097"/>
                <a:gd name="connsiteY20" fmla="*/ 0 h 1325211"/>
                <a:gd name="connsiteX21" fmla="*/ 812568 w 1235097"/>
                <a:gd name="connsiteY21" fmla="*/ 57731 h 1325211"/>
                <a:gd name="connsiteX22" fmla="*/ 774087 w 1235097"/>
                <a:gd name="connsiteY22" fmla="*/ 115463 h 1325211"/>
                <a:gd name="connsiteX23" fmla="*/ 754847 w 1235097"/>
                <a:gd name="connsiteY23" fmla="*/ 230925 h 1325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35097" h="1325211">
                  <a:moveTo>
                    <a:pt x="716366" y="153950"/>
                  </a:moveTo>
                  <a:cubicBezTo>
                    <a:pt x="709953" y="192438"/>
                    <a:pt x="716072" y="235303"/>
                    <a:pt x="697126" y="269413"/>
                  </a:cubicBezTo>
                  <a:cubicBezTo>
                    <a:pt x="681554" y="297448"/>
                    <a:pt x="644511" y="306271"/>
                    <a:pt x="620164" y="327144"/>
                  </a:cubicBezTo>
                  <a:cubicBezTo>
                    <a:pt x="599504" y="344855"/>
                    <a:pt x="583347" y="367452"/>
                    <a:pt x="562443" y="384875"/>
                  </a:cubicBezTo>
                  <a:cubicBezTo>
                    <a:pt x="473374" y="459113"/>
                    <a:pt x="531319" y="382706"/>
                    <a:pt x="447001" y="481094"/>
                  </a:cubicBezTo>
                  <a:cubicBezTo>
                    <a:pt x="363134" y="578955"/>
                    <a:pt x="428543" y="544979"/>
                    <a:pt x="331558" y="577313"/>
                  </a:cubicBezTo>
                  <a:cubicBezTo>
                    <a:pt x="199766" y="709129"/>
                    <a:pt x="261398" y="662583"/>
                    <a:pt x="158395" y="731263"/>
                  </a:cubicBezTo>
                  <a:cubicBezTo>
                    <a:pt x="145568" y="750507"/>
                    <a:pt x="137972" y="774546"/>
                    <a:pt x="119914" y="788995"/>
                  </a:cubicBezTo>
                  <a:cubicBezTo>
                    <a:pt x="26623" y="863641"/>
                    <a:pt x="84935" y="740002"/>
                    <a:pt x="42952" y="865970"/>
                  </a:cubicBezTo>
                  <a:cubicBezTo>
                    <a:pt x="49366" y="930116"/>
                    <a:pt x="0" y="1041442"/>
                    <a:pt x="62193" y="1058407"/>
                  </a:cubicBezTo>
                  <a:cubicBezTo>
                    <a:pt x="1040302" y="1325211"/>
                    <a:pt x="488280" y="1146345"/>
                    <a:pt x="735607" y="981432"/>
                  </a:cubicBezTo>
                  <a:cubicBezTo>
                    <a:pt x="752481" y="970181"/>
                    <a:pt x="774088" y="968603"/>
                    <a:pt x="793328" y="962189"/>
                  </a:cubicBezTo>
                  <a:cubicBezTo>
                    <a:pt x="839121" y="824787"/>
                    <a:pt x="798056" y="869233"/>
                    <a:pt x="889530" y="808238"/>
                  </a:cubicBezTo>
                  <a:cubicBezTo>
                    <a:pt x="895943" y="788994"/>
                    <a:pt x="898920" y="768239"/>
                    <a:pt x="908770" y="750507"/>
                  </a:cubicBezTo>
                  <a:cubicBezTo>
                    <a:pt x="931230" y="710072"/>
                    <a:pt x="985732" y="635044"/>
                    <a:pt x="985732" y="635044"/>
                  </a:cubicBezTo>
                  <a:cubicBezTo>
                    <a:pt x="1019596" y="533432"/>
                    <a:pt x="993722" y="594191"/>
                    <a:pt x="1081934" y="461850"/>
                  </a:cubicBezTo>
                  <a:lnTo>
                    <a:pt x="1120415" y="404119"/>
                  </a:lnTo>
                  <a:cubicBezTo>
                    <a:pt x="1126828" y="384875"/>
                    <a:pt x="1130585" y="364531"/>
                    <a:pt x="1139655" y="346388"/>
                  </a:cubicBezTo>
                  <a:cubicBezTo>
                    <a:pt x="1194281" y="237116"/>
                    <a:pt x="1235097" y="305810"/>
                    <a:pt x="1158895" y="96219"/>
                  </a:cubicBezTo>
                  <a:cubicBezTo>
                    <a:pt x="1151965" y="77158"/>
                    <a:pt x="1118902" y="86826"/>
                    <a:pt x="1101174" y="76975"/>
                  </a:cubicBezTo>
                  <a:cubicBezTo>
                    <a:pt x="1060745" y="54511"/>
                    <a:pt x="985732" y="0"/>
                    <a:pt x="985732" y="0"/>
                  </a:cubicBezTo>
                  <a:cubicBezTo>
                    <a:pt x="908333" y="12902"/>
                    <a:pt x="866675" y="3615"/>
                    <a:pt x="812568" y="57731"/>
                  </a:cubicBezTo>
                  <a:cubicBezTo>
                    <a:pt x="796216" y="74086"/>
                    <a:pt x="786914" y="96219"/>
                    <a:pt x="774087" y="115463"/>
                  </a:cubicBezTo>
                  <a:cubicBezTo>
                    <a:pt x="748763" y="191450"/>
                    <a:pt x="754847" y="152910"/>
                    <a:pt x="754847" y="230925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6549244" y="5566791"/>
              <a:ext cx="509331" cy="266742"/>
            </a:xfrm>
            <a:custGeom>
              <a:avLst/>
              <a:gdLst>
                <a:gd name="connsiteX0" fmla="*/ 22447 w 1617535"/>
                <a:gd name="connsiteY0" fmla="*/ 195414 h 868946"/>
                <a:gd name="connsiteX1" fmla="*/ 195611 w 1617535"/>
                <a:gd name="connsiteY1" fmla="*/ 156927 h 868946"/>
                <a:gd name="connsiteX2" fmla="*/ 368775 w 1617535"/>
                <a:gd name="connsiteY2" fmla="*/ 60708 h 868946"/>
                <a:gd name="connsiteX3" fmla="*/ 407255 w 1617535"/>
                <a:gd name="connsiteY3" fmla="*/ 2977 h 868946"/>
                <a:gd name="connsiteX4" fmla="*/ 811304 w 1617535"/>
                <a:gd name="connsiteY4" fmla="*/ 79952 h 868946"/>
                <a:gd name="connsiteX5" fmla="*/ 965227 w 1617535"/>
                <a:gd name="connsiteY5" fmla="*/ 156927 h 868946"/>
                <a:gd name="connsiteX6" fmla="*/ 1042189 w 1617535"/>
                <a:gd name="connsiteY6" fmla="*/ 214658 h 868946"/>
                <a:gd name="connsiteX7" fmla="*/ 1311554 w 1617535"/>
                <a:gd name="connsiteY7" fmla="*/ 330121 h 868946"/>
                <a:gd name="connsiteX8" fmla="*/ 1523199 w 1617535"/>
                <a:gd name="connsiteY8" fmla="*/ 349364 h 868946"/>
                <a:gd name="connsiteX9" fmla="*/ 1580920 w 1617535"/>
                <a:gd name="connsiteY9" fmla="*/ 484071 h 868946"/>
                <a:gd name="connsiteX10" fmla="*/ 1600160 w 1617535"/>
                <a:gd name="connsiteY10" fmla="*/ 599534 h 868946"/>
                <a:gd name="connsiteX11" fmla="*/ 1580920 w 1617535"/>
                <a:gd name="connsiteY11" fmla="*/ 830459 h 868946"/>
                <a:gd name="connsiteX12" fmla="*/ 1465477 w 1617535"/>
                <a:gd name="connsiteY12" fmla="*/ 849703 h 868946"/>
                <a:gd name="connsiteX13" fmla="*/ 1292314 w 1617535"/>
                <a:gd name="connsiteY13" fmla="*/ 868946 h 868946"/>
                <a:gd name="connsiteX14" fmla="*/ 1061429 w 1617535"/>
                <a:gd name="connsiteY14" fmla="*/ 849703 h 868946"/>
                <a:gd name="connsiteX15" fmla="*/ 945987 w 1617535"/>
                <a:gd name="connsiteY15" fmla="*/ 772728 h 868946"/>
                <a:gd name="connsiteX16" fmla="*/ 888265 w 1617535"/>
                <a:gd name="connsiteY16" fmla="*/ 734240 h 868946"/>
                <a:gd name="connsiteX17" fmla="*/ 772823 w 1617535"/>
                <a:gd name="connsiteY17" fmla="*/ 638021 h 868946"/>
                <a:gd name="connsiteX18" fmla="*/ 157130 w 1617535"/>
                <a:gd name="connsiteY18" fmla="*/ 561046 h 868946"/>
                <a:gd name="connsiteX19" fmla="*/ 99409 w 1617535"/>
                <a:gd name="connsiteY19" fmla="*/ 522558 h 868946"/>
                <a:gd name="connsiteX20" fmla="*/ 60928 w 1617535"/>
                <a:gd name="connsiteY20" fmla="*/ 464827 h 868946"/>
                <a:gd name="connsiteX21" fmla="*/ 22447 w 1617535"/>
                <a:gd name="connsiteY21" fmla="*/ 195414 h 868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617535" h="868946">
                  <a:moveTo>
                    <a:pt x="22447" y="195414"/>
                  </a:moveTo>
                  <a:cubicBezTo>
                    <a:pt x="44894" y="144097"/>
                    <a:pt x="177493" y="165987"/>
                    <a:pt x="195611" y="156927"/>
                  </a:cubicBezTo>
                  <a:cubicBezTo>
                    <a:pt x="460244" y="24587"/>
                    <a:pt x="209153" y="113924"/>
                    <a:pt x="368775" y="60708"/>
                  </a:cubicBezTo>
                  <a:cubicBezTo>
                    <a:pt x="381602" y="41464"/>
                    <a:pt x="384128" y="2977"/>
                    <a:pt x="407255" y="2977"/>
                  </a:cubicBezTo>
                  <a:cubicBezTo>
                    <a:pt x="511119" y="2977"/>
                    <a:pt x="686471" y="48738"/>
                    <a:pt x="811304" y="79952"/>
                  </a:cubicBezTo>
                  <a:cubicBezTo>
                    <a:pt x="1008067" y="211149"/>
                    <a:pt x="682808" y="0"/>
                    <a:pt x="965227" y="156927"/>
                  </a:cubicBezTo>
                  <a:cubicBezTo>
                    <a:pt x="993260" y="172503"/>
                    <a:pt x="1014489" y="198497"/>
                    <a:pt x="1042189" y="214658"/>
                  </a:cubicBezTo>
                  <a:cubicBezTo>
                    <a:pt x="1100814" y="248862"/>
                    <a:pt x="1234729" y="316561"/>
                    <a:pt x="1311554" y="330121"/>
                  </a:cubicBezTo>
                  <a:cubicBezTo>
                    <a:pt x="1381315" y="342434"/>
                    <a:pt x="1452651" y="342950"/>
                    <a:pt x="1523199" y="349364"/>
                  </a:cubicBezTo>
                  <a:cubicBezTo>
                    <a:pt x="1546724" y="396424"/>
                    <a:pt x="1569597" y="433109"/>
                    <a:pt x="1580920" y="484071"/>
                  </a:cubicBezTo>
                  <a:cubicBezTo>
                    <a:pt x="1589383" y="522161"/>
                    <a:pt x="1593747" y="561046"/>
                    <a:pt x="1600160" y="599534"/>
                  </a:cubicBezTo>
                  <a:cubicBezTo>
                    <a:pt x="1593747" y="676509"/>
                    <a:pt x="1617535" y="762447"/>
                    <a:pt x="1580920" y="830459"/>
                  </a:cubicBezTo>
                  <a:cubicBezTo>
                    <a:pt x="1562427" y="864809"/>
                    <a:pt x="1504147" y="844546"/>
                    <a:pt x="1465477" y="849703"/>
                  </a:cubicBezTo>
                  <a:cubicBezTo>
                    <a:pt x="1407910" y="857380"/>
                    <a:pt x="1350035" y="862532"/>
                    <a:pt x="1292314" y="868946"/>
                  </a:cubicBezTo>
                  <a:cubicBezTo>
                    <a:pt x="1215352" y="862532"/>
                    <a:pt x="1137980" y="859911"/>
                    <a:pt x="1061429" y="849703"/>
                  </a:cubicBezTo>
                  <a:cubicBezTo>
                    <a:pt x="988973" y="840041"/>
                    <a:pt x="1003180" y="820397"/>
                    <a:pt x="945987" y="772728"/>
                  </a:cubicBezTo>
                  <a:cubicBezTo>
                    <a:pt x="928223" y="757922"/>
                    <a:pt x="906029" y="749046"/>
                    <a:pt x="888265" y="734240"/>
                  </a:cubicBezTo>
                  <a:cubicBezTo>
                    <a:pt x="740115" y="610761"/>
                    <a:pt x="916137" y="733582"/>
                    <a:pt x="772823" y="638021"/>
                  </a:cubicBezTo>
                  <a:cubicBezTo>
                    <a:pt x="689480" y="387946"/>
                    <a:pt x="785713" y="616520"/>
                    <a:pt x="157130" y="561046"/>
                  </a:cubicBezTo>
                  <a:cubicBezTo>
                    <a:pt x="134094" y="559013"/>
                    <a:pt x="118649" y="535387"/>
                    <a:pt x="99409" y="522558"/>
                  </a:cubicBezTo>
                  <a:cubicBezTo>
                    <a:pt x="86582" y="503314"/>
                    <a:pt x="70319" y="485961"/>
                    <a:pt x="60928" y="464827"/>
                  </a:cubicBezTo>
                  <a:cubicBezTo>
                    <a:pt x="10278" y="350845"/>
                    <a:pt x="0" y="246731"/>
                    <a:pt x="22447" y="195414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7184302" y="5444397"/>
              <a:ext cx="431028" cy="215882"/>
            </a:xfrm>
            <a:custGeom>
              <a:avLst/>
              <a:gdLst>
                <a:gd name="connsiteX0" fmla="*/ 0 w 1577045"/>
                <a:gd name="connsiteY0" fmla="*/ 404119 h 673532"/>
                <a:gd name="connsiteX1" fmla="*/ 19241 w 1577045"/>
                <a:gd name="connsiteY1" fmla="*/ 307901 h 673532"/>
                <a:gd name="connsiteX2" fmla="*/ 38481 w 1577045"/>
                <a:gd name="connsiteY2" fmla="*/ 250169 h 673532"/>
                <a:gd name="connsiteX3" fmla="*/ 96202 w 1577045"/>
                <a:gd name="connsiteY3" fmla="*/ 96219 h 673532"/>
                <a:gd name="connsiteX4" fmla="*/ 153923 w 1577045"/>
                <a:gd name="connsiteY4" fmla="*/ 76975 h 673532"/>
                <a:gd name="connsiteX5" fmla="*/ 211645 w 1577045"/>
                <a:gd name="connsiteY5" fmla="*/ 38488 h 673532"/>
                <a:gd name="connsiteX6" fmla="*/ 307847 w 1577045"/>
                <a:gd name="connsiteY6" fmla="*/ 0 h 673532"/>
                <a:gd name="connsiteX7" fmla="*/ 1385309 w 1577045"/>
                <a:gd name="connsiteY7" fmla="*/ 19244 h 673532"/>
                <a:gd name="connsiteX8" fmla="*/ 1500751 w 1577045"/>
                <a:gd name="connsiteY8" fmla="*/ 96219 h 673532"/>
                <a:gd name="connsiteX9" fmla="*/ 1519992 w 1577045"/>
                <a:gd name="connsiteY9" fmla="*/ 519582 h 673532"/>
                <a:gd name="connsiteX10" fmla="*/ 1462271 w 1577045"/>
                <a:gd name="connsiteY10" fmla="*/ 538826 h 673532"/>
                <a:gd name="connsiteX11" fmla="*/ 1289107 w 1577045"/>
                <a:gd name="connsiteY11" fmla="*/ 615801 h 673532"/>
                <a:gd name="connsiteX12" fmla="*/ 1212145 w 1577045"/>
                <a:gd name="connsiteY12" fmla="*/ 654289 h 673532"/>
                <a:gd name="connsiteX13" fmla="*/ 1135184 w 1577045"/>
                <a:gd name="connsiteY13" fmla="*/ 673532 h 673532"/>
                <a:gd name="connsiteX14" fmla="*/ 808097 w 1577045"/>
                <a:gd name="connsiteY14" fmla="*/ 654289 h 673532"/>
                <a:gd name="connsiteX15" fmla="*/ 750376 w 1577045"/>
                <a:gd name="connsiteY15" fmla="*/ 635045 h 673532"/>
                <a:gd name="connsiteX16" fmla="*/ 711895 w 1577045"/>
                <a:gd name="connsiteY16" fmla="*/ 577313 h 673532"/>
                <a:gd name="connsiteX17" fmla="*/ 596453 w 1577045"/>
                <a:gd name="connsiteY17" fmla="*/ 500338 h 673532"/>
                <a:gd name="connsiteX18" fmla="*/ 327087 w 1577045"/>
                <a:gd name="connsiteY18" fmla="*/ 519582 h 673532"/>
                <a:gd name="connsiteX19" fmla="*/ 211645 w 1577045"/>
                <a:gd name="connsiteY19" fmla="*/ 558070 h 673532"/>
                <a:gd name="connsiteX20" fmla="*/ 96202 w 1577045"/>
                <a:gd name="connsiteY20" fmla="*/ 538826 h 673532"/>
                <a:gd name="connsiteX21" fmla="*/ 76962 w 1577045"/>
                <a:gd name="connsiteY21" fmla="*/ 481095 h 673532"/>
                <a:gd name="connsiteX22" fmla="*/ 57721 w 1577045"/>
                <a:gd name="connsiteY22" fmla="*/ 115463 h 673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77045" h="673532">
                  <a:moveTo>
                    <a:pt x="0" y="404119"/>
                  </a:moveTo>
                  <a:cubicBezTo>
                    <a:pt x="6414" y="372046"/>
                    <a:pt x="11309" y="339632"/>
                    <a:pt x="19241" y="307901"/>
                  </a:cubicBezTo>
                  <a:cubicBezTo>
                    <a:pt x="24160" y="288222"/>
                    <a:pt x="33562" y="269848"/>
                    <a:pt x="38481" y="250169"/>
                  </a:cubicBezTo>
                  <a:cubicBezTo>
                    <a:pt x="52169" y="195408"/>
                    <a:pt x="46712" y="135818"/>
                    <a:pt x="96202" y="96219"/>
                  </a:cubicBezTo>
                  <a:cubicBezTo>
                    <a:pt x="112038" y="83548"/>
                    <a:pt x="135783" y="86046"/>
                    <a:pt x="153923" y="76975"/>
                  </a:cubicBezTo>
                  <a:cubicBezTo>
                    <a:pt x="174606" y="66632"/>
                    <a:pt x="190962" y="48831"/>
                    <a:pt x="211645" y="38488"/>
                  </a:cubicBezTo>
                  <a:cubicBezTo>
                    <a:pt x="242536" y="23040"/>
                    <a:pt x="275780" y="12829"/>
                    <a:pt x="307847" y="0"/>
                  </a:cubicBezTo>
                  <a:lnTo>
                    <a:pt x="1385309" y="19244"/>
                  </a:lnTo>
                  <a:cubicBezTo>
                    <a:pt x="1431410" y="22962"/>
                    <a:pt x="1500751" y="96219"/>
                    <a:pt x="1500751" y="96219"/>
                  </a:cubicBezTo>
                  <a:cubicBezTo>
                    <a:pt x="1557826" y="267474"/>
                    <a:pt x="1577045" y="277060"/>
                    <a:pt x="1519992" y="519582"/>
                  </a:cubicBezTo>
                  <a:cubicBezTo>
                    <a:pt x="1515348" y="539325"/>
                    <a:pt x="1481511" y="532411"/>
                    <a:pt x="1462271" y="538826"/>
                  </a:cubicBezTo>
                  <a:cubicBezTo>
                    <a:pt x="1319091" y="646229"/>
                    <a:pt x="1457604" y="559625"/>
                    <a:pt x="1289107" y="615801"/>
                  </a:cubicBezTo>
                  <a:cubicBezTo>
                    <a:pt x="1261896" y="624873"/>
                    <a:pt x="1239001" y="644216"/>
                    <a:pt x="1212145" y="654289"/>
                  </a:cubicBezTo>
                  <a:cubicBezTo>
                    <a:pt x="1187386" y="663575"/>
                    <a:pt x="1160838" y="667118"/>
                    <a:pt x="1135184" y="673532"/>
                  </a:cubicBezTo>
                  <a:cubicBezTo>
                    <a:pt x="1026155" y="667118"/>
                    <a:pt x="916772" y="665158"/>
                    <a:pt x="808097" y="654289"/>
                  </a:cubicBezTo>
                  <a:cubicBezTo>
                    <a:pt x="787916" y="652271"/>
                    <a:pt x="766212" y="647716"/>
                    <a:pt x="750376" y="635045"/>
                  </a:cubicBezTo>
                  <a:cubicBezTo>
                    <a:pt x="732318" y="620596"/>
                    <a:pt x="729299" y="592544"/>
                    <a:pt x="711895" y="577313"/>
                  </a:cubicBezTo>
                  <a:cubicBezTo>
                    <a:pt x="677091" y="546854"/>
                    <a:pt x="596453" y="500338"/>
                    <a:pt x="596453" y="500338"/>
                  </a:cubicBezTo>
                  <a:cubicBezTo>
                    <a:pt x="506664" y="506753"/>
                    <a:pt x="416108" y="506226"/>
                    <a:pt x="327087" y="519582"/>
                  </a:cubicBezTo>
                  <a:cubicBezTo>
                    <a:pt x="286973" y="525600"/>
                    <a:pt x="211645" y="558070"/>
                    <a:pt x="211645" y="558070"/>
                  </a:cubicBezTo>
                  <a:cubicBezTo>
                    <a:pt x="173164" y="551655"/>
                    <a:pt x="130072" y="558184"/>
                    <a:pt x="96202" y="538826"/>
                  </a:cubicBezTo>
                  <a:cubicBezTo>
                    <a:pt x="78591" y="528761"/>
                    <a:pt x="80046" y="501143"/>
                    <a:pt x="76962" y="481095"/>
                  </a:cubicBezTo>
                  <a:cubicBezTo>
                    <a:pt x="51977" y="318667"/>
                    <a:pt x="57721" y="274804"/>
                    <a:pt x="57721" y="115463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9"/>
            <p:cNvSpPr/>
            <p:nvPr/>
          </p:nvSpPr>
          <p:spPr>
            <a:xfrm>
              <a:off x="6780915" y="5253550"/>
              <a:ext cx="277660" cy="406729"/>
            </a:xfrm>
            <a:custGeom>
              <a:avLst/>
              <a:gdLst>
                <a:gd name="connsiteX0" fmla="*/ 423289 w 854872"/>
                <a:gd name="connsiteY0" fmla="*/ 712019 h 788995"/>
                <a:gd name="connsiteX1" fmla="*/ 365568 w 854872"/>
                <a:gd name="connsiteY1" fmla="*/ 596557 h 788995"/>
                <a:gd name="connsiteX2" fmla="*/ 346327 w 854872"/>
                <a:gd name="connsiteY2" fmla="*/ 519582 h 788995"/>
                <a:gd name="connsiteX3" fmla="*/ 250125 w 854872"/>
                <a:gd name="connsiteY3" fmla="*/ 481094 h 788995"/>
                <a:gd name="connsiteX4" fmla="*/ 192404 w 854872"/>
                <a:gd name="connsiteY4" fmla="*/ 423363 h 788995"/>
                <a:gd name="connsiteX5" fmla="*/ 0 w 854872"/>
                <a:gd name="connsiteY5" fmla="*/ 384875 h 788995"/>
                <a:gd name="connsiteX6" fmla="*/ 19241 w 854872"/>
                <a:gd name="connsiteY6" fmla="*/ 96219 h 788995"/>
                <a:gd name="connsiteX7" fmla="*/ 57721 w 854872"/>
                <a:gd name="connsiteY7" fmla="*/ 38487 h 788995"/>
                <a:gd name="connsiteX8" fmla="*/ 173164 w 854872"/>
                <a:gd name="connsiteY8" fmla="*/ 0 h 788995"/>
                <a:gd name="connsiteX9" fmla="*/ 365568 w 854872"/>
                <a:gd name="connsiteY9" fmla="*/ 19244 h 788995"/>
                <a:gd name="connsiteX10" fmla="*/ 442529 w 854872"/>
                <a:gd name="connsiteY10" fmla="*/ 134706 h 788995"/>
                <a:gd name="connsiteX11" fmla="*/ 557972 w 854872"/>
                <a:gd name="connsiteY11" fmla="*/ 211681 h 788995"/>
                <a:gd name="connsiteX12" fmla="*/ 673414 w 854872"/>
                <a:gd name="connsiteY12" fmla="*/ 288656 h 788995"/>
                <a:gd name="connsiteX13" fmla="*/ 788857 w 854872"/>
                <a:gd name="connsiteY13" fmla="*/ 346388 h 788995"/>
                <a:gd name="connsiteX14" fmla="*/ 827337 w 854872"/>
                <a:gd name="connsiteY14" fmla="*/ 461850 h 788995"/>
                <a:gd name="connsiteX15" fmla="*/ 846578 w 854872"/>
                <a:gd name="connsiteY15" fmla="*/ 519582 h 788995"/>
                <a:gd name="connsiteX16" fmla="*/ 827337 w 854872"/>
                <a:gd name="connsiteY16" fmla="*/ 692776 h 788995"/>
                <a:gd name="connsiteX17" fmla="*/ 654174 w 854872"/>
                <a:gd name="connsiteY17" fmla="*/ 788995 h 788995"/>
                <a:gd name="connsiteX18" fmla="*/ 519491 w 854872"/>
                <a:gd name="connsiteY18" fmla="*/ 769751 h 788995"/>
                <a:gd name="connsiteX19" fmla="*/ 481010 w 854872"/>
                <a:gd name="connsiteY19" fmla="*/ 712019 h 788995"/>
                <a:gd name="connsiteX20" fmla="*/ 423289 w 854872"/>
                <a:gd name="connsiteY20" fmla="*/ 654288 h 788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54872" h="788995">
                  <a:moveTo>
                    <a:pt x="423289" y="712019"/>
                  </a:moveTo>
                  <a:cubicBezTo>
                    <a:pt x="404049" y="673532"/>
                    <a:pt x="381546" y="636509"/>
                    <a:pt x="365568" y="596557"/>
                  </a:cubicBezTo>
                  <a:cubicBezTo>
                    <a:pt x="355747" y="572000"/>
                    <a:pt x="365027" y="538285"/>
                    <a:pt x="346327" y="519582"/>
                  </a:cubicBezTo>
                  <a:cubicBezTo>
                    <a:pt x="321907" y="495158"/>
                    <a:pt x="282192" y="493923"/>
                    <a:pt x="250125" y="481094"/>
                  </a:cubicBezTo>
                  <a:cubicBezTo>
                    <a:pt x="230885" y="461850"/>
                    <a:pt x="217802" y="433133"/>
                    <a:pt x="192404" y="423363"/>
                  </a:cubicBezTo>
                  <a:cubicBezTo>
                    <a:pt x="131360" y="399880"/>
                    <a:pt x="0" y="384875"/>
                    <a:pt x="0" y="384875"/>
                  </a:cubicBezTo>
                  <a:cubicBezTo>
                    <a:pt x="6414" y="288656"/>
                    <a:pt x="3390" y="191340"/>
                    <a:pt x="19241" y="96219"/>
                  </a:cubicBezTo>
                  <a:cubicBezTo>
                    <a:pt x="23042" y="73407"/>
                    <a:pt x="38110" y="50746"/>
                    <a:pt x="57721" y="38487"/>
                  </a:cubicBezTo>
                  <a:cubicBezTo>
                    <a:pt x="92117" y="16986"/>
                    <a:pt x="173164" y="0"/>
                    <a:pt x="173164" y="0"/>
                  </a:cubicBezTo>
                  <a:cubicBezTo>
                    <a:pt x="237299" y="6415"/>
                    <a:pt x="302764" y="4748"/>
                    <a:pt x="365568" y="19244"/>
                  </a:cubicBezTo>
                  <a:cubicBezTo>
                    <a:pt x="475252" y="44560"/>
                    <a:pt x="383419" y="67140"/>
                    <a:pt x="442529" y="134706"/>
                  </a:cubicBezTo>
                  <a:cubicBezTo>
                    <a:pt x="472982" y="169516"/>
                    <a:pt x="519491" y="186023"/>
                    <a:pt x="557972" y="211681"/>
                  </a:cubicBezTo>
                  <a:lnTo>
                    <a:pt x="673414" y="288656"/>
                  </a:lnTo>
                  <a:cubicBezTo>
                    <a:pt x="753073" y="315214"/>
                    <a:pt x="714261" y="296649"/>
                    <a:pt x="788857" y="346388"/>
                  </a:cubicBezTo>
                  <a:lnTo>
                    <a:pt x="827337" y="461850"/>
                  </a:lnTo>
                  <a:lnTo>
                    <a:pt x="846578" y="519582"/>
                  </a:lnTo>
                  <a:cubicBezTo>
                    <a:pt x="840164" y="577313"/>
                    <a:pt x="854872" y="641631"/>
                    <a:pt x="827337" y="692776"/>
                  </a:cubicBezTo>
                  <a:cubicBezTo>
                    <a:pt x="798393" y="746539"/>
                    <a:pt x="710441" y="770236"/>
                    <a:pt x="654174" y="788995"/>
                  </a:cubicBezTo>
                  <a:cubicBezTo>
                    <a:pt x="609280" y="782580"/>
                    <a:pt x="560931" y="788172"/>
                    <a:pt x="519491" y="769751"/>
                  </a:cubicBezTo>
                  <a:cubicBezTo>
                    <a:pt x="498358" y="760357"/>
                    <a:pt x="495814" y="729787"/>
                    <a:pt x="481010" y="712019"/>
                  </a:cubicBezTo>
                  <a:cubicBezTo>
                    <a:pt x="463591" y="691112"/>
                    <a:pt x="423289" y="654288"/>
                    <a:pt x="423289" y="654288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 rot="15025619">
              <a:off x="7180221" y="5490184"/>
              <a:ext cx="224423" cy="406729"/>
            </a:xfrm>
            <a:custGeom>
              <a:avLst/>
              <a:gdLst>
                <a:gd name="connsiteX0" fmla="*/ 423289 w 854872"/>
                <a:gd name="connsiteY0" fmla="*/ 712019 h 788995"/>
                <a:gd name="connsiteX1" fmla="*/ 365568 w 854872"/>
                <a:gd name="connsiteY1" fmla="*/ 596557 h 788995"/>
                <a:gd name="connsiteX2" fmla="*/ 346327 w 854872"/>
                <a:gd name="connsiteY2" fmla="*/ 519582 h 788995"/>
                <a:gd name="connsiteX3" fmla="*/ 250125 w 854872"/>
                <a:gd name="connsiteY3" fmla="*/ 481094 h 788995"/>
                <a:gd name="connsiteX4" fmla="*/ 192404 w 854872"/>
                <a:gd name="connsiteY4" fmla="*/ 423363 h 788995"/>
                <a:gd name="connsiteX5" fmla="*/ 0 w 854872"/>
                <a:gd name="connsiteY5" fmla="*/ 384875 h 788995"/>
                <a:gd name="connsiteX6" fmla="*/ 19241 w 854872"/>
                <a:gd name="connsiteY6" fmla="*/ 96219 h 788995"/>
                <a:gd name="connsiteX7" fmla="*/ 57721 w 854872"/>
                <a:gd name="connsiteY7" fmla="*/ 38487 h 788995"/>
                <a:gd name="connsiteX8" fmla="*/ 173164 w 854872"/>
                <a:gd name="connsiteY8" fmla="*/ 0 h 788995"/>
                <a:gd name="connsiteX9" fmla="*/ 365568 w 854872"/>
                <a:gd name="connsiteY9" fmla="*/ 19244 h 788995"/>
                <a:gd name="connsiteX10" fmla="*/ 442529 w 854872"/>
                <a:gd name="connsiteY10" fmla="*/ 134706 h 788995"/>
                <a:gd name="connsiteX11" fmla="*/ 557972 w 854872"/>
                <a:gd name="connsiteY11" fmla="*/ 211681 h 788995"/>
                <a:gd name="connsiteX12" fmla="*/ 673414 w 854872"/>
                <a:gd name="connsiteY12" fmla="*/ 288656 h 788995"/>
                <a:gd name="connsiteX13" fmla="*/ 788857 w 854872"/>
                <a:gd name="connsiteY13" fmla="*/ 346388 h 788995"/>
                <a:gd name="connsiteX14" fmla="*/ 827337 w 854872"/>
                <a:gd name="connsiteY14" fmla="*/ 461850 h 788995"/>
                <a:gd name="connsiteX15" fmla="*/ 846578 w 854872"/>
                <a:gd name="connsiteY15" fmla="*/ 519582 h 788995"/>
                <a:gd name="connsiteX16" fmla="*/ 827337 w 854872"/>
                <a:gd name="connsiteY16" fmla="*/ 692776 h 788995"/>
                <a:gd name="connsiteX17" fmla="*/ 654174 w 854872"/>
                <a:gd name="connsiteY17" fmla="*/ 788995 h 788995"/>
                <a:gd name="connsiteX18" fmla="*/ 519491 w 854872"/>
                <a:gd name="connsiteY18" fmla="*/ 769751 h 788995"/>
                <a:gd name="connsiteX19" fmla="*/ 481010 w 854872"/>
                <a:gd name="connsiteY19" fmla="*/ 712019 h 788995"/>
                <a:gd name="connsiteX20" fmla="*/ 423289 w 854872"/>
                <a:gd name="connsiteY20" fmla="*/ 654288 h 788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54872" h="788995">
                  <a:moveTo>
                    <a:pt x="423289" y="712019"/>
                  </a:moveTo>
                  <a:cubicBezTo>
                    <a:pt x="404049" y="673532"/>
                    <a:pt x="381546" y="636509"/>
                    <a:pt x="365568" y="596557"/>
                  </a:cubicBezTo>
                  <a:cubicBezTo>
                    <a:pt x="355747" y="572000"/>
                    <a:pt x="365027" y="538285"/>
                    <a:pt x="346327" y="519582"/>
                  </a:cubicBezTo>
                  <a:cubicBezTo>
                    <a:pt x="321907" y="495158"/>
                    <a:pt x="282192" y="493923"/>
                    <a:pt x="250125" y="481094"/>
                  </a:cubicBezTo>
                  <a:cubicBezTo>
                    <a:pt x="230885" y="461850"/>
                    <a:pt x="217802" y="433133"/>
                    <a:pt x="192404" y="423363"/>
                  </a:cubicBezTo>
                  <a:cubicBezTo>
                    <a:pt x="131360" y="399880"/>
                    <a:pt x="0" y="384875"/>
                    <a:pt x="0" y="384875"/>
                  </a:cubicBezTo>
                  <a:cubicBezTo>
                    <a:pt x="6414" y="288656"/>
                    <a:pt x="3390" y="191340"/>
                    <a:pt x="19241" y="96219"/>
                  </a:cubicBezTo>
                  <a:cubicBezTo>
                    <a:pt x="23042" y="73407"/>
                    <a:pt x="38110" y="50746"/>
                    <a:pt x="57721" y="38487"/>
                  </a:cubicBezTo>
                  <a:cubicBezTo>
                    <a:pt x="92117" y="16986"/>
                    <a:pt x="173164" y="0"/>
                    <a:pt x="173164" y="0"/>
                  </a:cubicBezTo>
                  <a:cubicBezTo>
                    <a:pt x="237299" y="6415"/>
                    <a:pt x="302764" y="4748"/>
                    <a:pt x="365568" y="19244"/>
                  </a:cubicBezTo>
                  <a:cubicBezTo>
                    <a:pt x="475252" y="44560"/>
                    <a:pt x="383419" y="67140"/>
                    <a:pt x="442529" y="134706"/>
                  </a:cubicBezTo>
                  <a:cubicBezTo>
                    <a:pt x="472982" y="169516"/>
                    <a:pt x="519491" y="186023"/>
                    <a:pt x="557972" y="211681"/>
                  </a:cubicBezTo>
                  <a:lnTo>
                    <a:pt x="673414" y="288656"/>
                  </a:lnTo>
                  <a:cubicBezTo>
                    <a:pt x="753073" y="315214"/>
                    <a:pt x="714261" y="296649"/>
                    <a:pt x="788857" y="346388"/>
                  </a:cubicBezTo>
                  <a:lnTo>
                    <a:pt x="827337" y="461850"/>
                  </a:lnTo>
                  <a:lnTo>
                    <a:pt x="846578" y="519582"/>
                  </a:lnTo>
                  <a:cubicBezTo>
                    <a:pt x="840164" y="577313"/>
                    <a:pt x="854872" y="641631"/>
                    <a:pt x="827337" y="692776"/>
                  </a:cubicBezTo>
                  <a:cubicBezTo>
                    <a:pt x="798393" y="746539"/>
                    <a:pt x="710441" y="770236"/>
                    <a:pt x="654174" y="788995"/>
                  </a:cubicBezTo>
                  <a:cubicBezTo>
                    <a:pt x="609280" y="782580"/>
                    <a:pt x="560931" y="788172"/>
                    <a:pt x="519491" y="769751"/>
                  </a:cubicBezTo>
                  <a:cubicBezTo>
                    <a:pt x="498358" y="760357"/>
                    <a:pt x="495814" y="729787"/>
                    <a:pt x="481010" y="712019"/>
                  </a:cubicBezTo>
                  <a:cubicBezTo>
                    <a:pt x="463591" y="691112"/>
                    <a:pt x="423289" y="654288"/>
                    <a:pt x="423289" y="654288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797724" y="2743839"/>
            <a:ext cx="998969" cy="1922808"/>
            <a:chOff x="1797724" y="2549098"/>
            <a:chExt cx="998969" cy="1922808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45842" y="2549098"/>
              <a:ext cx="850851" cy="75820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7724" y="3713702"/>
              <a:ext cx="850851" cy="758204"/>
            </a:xfrm>
            <a:prstGeom prst="rect">
              <a:avLst/>
            </a:prstGeom>
          </p:spPr>
        </p:pic>
        <p:grpSp>
          <p:nvGrpSpPr>
            <p:cNvPr id="26" name="Group 25"/>
            <p:cNvGrpSpPr/>
            <p:nvPr/>
          </p:nvGrpSpPr>
          <p:grpSpPr>
            <a:xfrm>
              <a:off x="1945842" y="2549098"/>
              <a:ext cx="838200" cy="722131"/>
              <a:chOff x="558800" y="2232736"/>
              <a:chExt cx="838200" cy="722131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558800" y="2232736"/>
                <a:ext cx="838200" cy="722131"/>
              </a:xfrm>
              <a:prstGeom prst="ellipse">
                <a:avLst/>
              </a:prstGeom>
              <a:noFill/>
              <a:ln w="508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Straight Connector 24"/>
              <p:cNvCxnSpPr>
                <a:stCxn id="23" idx="7"/>
                <a:endCxn id="23" idx="3"/>
              </p:cNvCxnSpPr>
              <p:nvPr/>
            </p:nvCxnSpPr>
            <p:spPr>
              <a:xfrm rot="16200000" flipH="1" flipV="1">
                <a:off x="722588" y="2297453"/>
                <a:ext cx="510623" cy="592696"/>
              </a:xfrm>
              <a:prstGeom prst="line">
                <a:avLst/>
              </a:prstGeom>
              <a:ln w="508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" name="Group 26"/>
          <p:cNvGrpSpPr/>
          <p:nvPr/>
        </p:nvGrpSpPr>
        <p:grpSpPr>
          <a:xfrm>
            <a:off x="3271956" y="1717220"/>
            <a:ext cx="838200" cy="722131"/>
            <a:chOff x="558800" y="2232736"/>
            <a:chExt cx="838200" cy="722131"/>
          </a:xfrm>
        </p:grpSpPr>
        <p:sp>
          <p:nvSpPr>
            <p:cNvPr id="28" name="Oval 27"/>
            <p:cNvSpPr/>
            <p:nvPr/>
          </p:nvSpPr>
          <p:spPr>
            <a:xfrm>
              <a:off x="558800" y="2232736"/>
              <a:ext cx="838200" cy="722131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>
              <a:stCxn id="28" idx="7"/>
              <a:endCxn id="28" idx="3"/>
            </p:cNvCxnSpPr>
            <p:nvPr/>
          </p:nvCxnSpPr>
          <p:spPr>
            <a:xfrm rot="16200000" flipH="1" flipV="1">
              <a:off x="722588" y="2297453"/>
              <a:ext cx="510623" cy="592696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3272356" y="2889280"/>
            <a:ext cx="9478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n</a:t>
            </a:r>
            <a:r>
              <a:rPr lang="en-US" sz="2200" dirty="0" smtClean="0"/>
              <a:t> = 10</a:t>
            </a:r>
            <a:endParaRPr lang="en-US" sz="2200" dirty="0"/>
          </a:p>
        </p:txBody>
      </p:sp>
      <p:sp>
        <p:nvSpPr>
          <p:cNvPr id="32" name="TextBox 31"/>
          <p:cNvSpPr txBox="1"/>
          <p:nvPr/>
        </p:nvSpPr>
        <p:spPr>
          <a:xfrm>
            <a:off x="3272356" y="3953931"/>
            <a:ext cx="9478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n</a:t>
            </a:r>
            <a:r>
              <a:rPr lang="en-US" sz="2200" dirty="0" smtClean="0"/>
              <a:t> = 10</a:t>
            </a:r>
            <a:endParaRPr lang="en-US" sz="2200" dirty="0"/>
          </a:p>
        </p:txBody>
      </p:sp>
      <p:sp>
        <p:nvSpPr>
          <p:cNvPr id="33" name="TextBox 32"/>
          <p:cNvSpPr txBox="1"/>
          <p:nvPr/>
        </p:nvSpPr>
        <p:spPr>
          <a:xfrm>
            <a:off x="4863754" y="2880813"/>
            <a:ext cx="9478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n</a:t>
            </a:r>
            <a:r>
              <a:rPr lang="en-US" sz="2200" dirty="0" smtClean="0"/>
              <a:t> = 10</a:t>
            </a:r>
            <a:endParaRPr lang="en-US" sz="2200" dirty="0"/>
          </a:p>
        </p:txBody>
      </p:sp>
      <p:sp>
        <p:nvSpPr>
          <p:cNvPr id="34" name="TextBox 33"/>
          <p:cNvSpPr txBox="1"/>
          <p:nvPr/>
        </p:nvSpPr>
        <p:spPr>
          <a:xfrm>
            <a:off x="4863754" y="3945464"/>
            <a:ext cx="9478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n</a:t>
            </a:r>
            <a:r>
              <a:rPr lang="en-US" sz="2200" dirty="0" smtClean="0"/>
              <a:t> = 10</a:t>
            </a:r>
            <a:endParaRPr lang="en-US" sz="2200" dirty="0"/>
          </a:p>
        </p:txBody>
      </p:sp>
      <p:sp>
        <p:nvSpPr>
          <p:cNvPr id="36" name="TextBox 35"/>
          <p:cNvSpPr txBox="1"/>
          <p:nvPr/>
        </p:nvSpPr>
        <p:spPr>
          <a:xfrm>
            <a:off x="558799" y="5384800"/>
            <a:ext cx="78570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Each group: 4 treatments </a:t>
            </a:r>
            <a:r>
              <a:rPr lang="en-US" sz="3200" dirty="0" err="1" smtClean="0"/>
              <a:t>x</a:t>
            </a:r>
            <a:r>
              <a:rPr lang="en-US" sz="3200" dirty="0" smtClean="0"/>
              <a:t> 2 rep = 8 samples </a:t>
            </a:r>
          </a:p>
          <a:p>
            <a:r>
              <a:rPr lang="en-US" sz="3200" dirty="0" smtClean="0"/>
              <a:t>Class total = 40 </a:t>
            </a:r>
            <a:endParaRPr lang="en-US" sz="32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2912533" y="2590800"/>
            <a:ext cx="3979334" cy="2023533"/>
            <a:chOff x="2912533" y="2590800"/>
            <a:chExt cx="3979334" cy="2023533"/>
          </a:xfrm>
        </p:grpSpPr>
        <p:sp>
          <p:nvSpPr>
            <p:cNvPr id="39" name="Freeform 38"/>
            <p:cNvSpPr/>
            <p:nvPr/>
          </p:nvSpPr>
          <p:spPr>
            <a:xfrm>
              <a:off x="2912533" y="2590800"/>
              <a:ext cx="3042148" cy="2023533"/>
            </a:xfrm>
            <a:custGeom>
              <a:avLst/>
              <a:gdLst>
                <a:gd name="connsiteX0" fmla="*/ 1227667 w 3042148"/>
                <a:gd name="connsiteY0" fmla="*/ 1955800 h 2023533"/>
                <a:gd name="connsiteX1" fmla="*/ 1134534 w 3042148"/>
                <a:gd name="connsiteY1" fmla="*/ 1981200 h 2023533"/>
                <a:gd name="connsiteX2" fmla="*/ 1075267 w 3042148"/>
                <a:gd name="connsiteY2" fmla="*/ 2015067 h 2023533"/>
                <a:gd name="connsiteX3" fmla="*/ 1024467 w 3042148"/>
                <a:gd name="connsiteY3" fmla="*/ 2023533 h 2023533"/>
                <a:gd name="connsiteX4" fmla="*/ 745067 w 3042148"/>
                <a:gd name="connsiteY4" fmla="*/ 2015067 h 2023533"/>
                <a:gd name="connsiteX5" fmla="*/ 685800 w 3042148"/>
                <a:gd name="connsiteY5" fmla="*/ 2006600 h 2023533"/>
                <a:gd name="connsiteX6" fmla="*/ 618067 w 3042148"/>
                <a:gd name="connsiteY6" fmla="*/ 1998133 h 2023533"/>
                <a:gd name="connsiteX7" fmla="*/ 558800 w 3042148"/>
                <a:gd name="connsiteY7" fmla="*/ 1981200 h 2023533"/>
                <a:gd name="connsiteX8" fmla="*/ 516467 w 3042148"/>
                <a:gd name="connsiteY8" fmla="*/ 1972733 h 2023533"/>
                <a:gd name="connsiteX9" fmla="*/ 482600 w 3042148"/>
                <a:gd name="connsiteY9" fmla="*/ 1964267 h 2023533"/>
                <a:gd name="connsiteX10" fmla="*/ 414867 w 3042148"/>
                <a:gd name="connsiteY10" fmla="*/ 1930400 h 2023533"/>
                <a:gd name="connsiteX11" fmla="*/ 364067 w 3042148"/>
                <a:gd name="connsiteY11" fmla="*/ 1905000 h 2023533"/>
                <a:gd name="connsiteX12" fmla="*/ 338667 w 3042148"/>
                <a:gd name="connsiteY12" fmla="*/ 1879600 h 2023533"/>
                <a:gd name="connsiteX13" fmla="*/ 313267 w 3042148"/>
                <a:gd name="connsiteY13" fmla="*/ 1862667 h 2023533"/>
                <a:gd name="connsiteX14" fmla="*/ 296334 w 3042148"/>
                <a:gd name="connsiteY14" fmla="*/ 1837267 h 2023533"/>
                <a:gd name="connsiteX15" fmla="*/ 279400 w 3042148"/>
                <a:gd name="connsiteY15" fmla="*/ 1820333 h 2023533"/>
                <a:gd name="connsiteX16" fmla="*/ 237067 w 3042148"/>
                <a:gd name="connsiteY16" fmla="*/ 1761067 h 2023533"/>
                <a:gd name="connsiteX17" fmla="*/ 220134 w 3042148"/>
                <a:gd name="connsiteY17" fmla="*/ 1727200 h 2023533"/>
                <a:gd name="connsiteX18" fmla="*/ 186267 w 3042148"/>
                <a:gd name="connsiteY18" fmla="*/ 1693333 h 2023533"/>
                <a:gd name="connsiteX19" fmla="*/ 143934 w 3042148"/>
                <a:gd name="connsiteY19" fmla="*/ 1642533 h 2023533"/>
                <a:gd name="connsiteX20" fmla="*/ 101600 w 3042148"/>
                <a:gd name="connsiteY20" fmla="*/ 1591733 h 2023533"/>
                <a:gd name="connsiteX21" fmla="*/ 93134 w 3042148"/>
                <a:gd name="connsiteY21" fmla="*/ 1566333 h 2023533"/>
                <a:gd name="connsiteX22" fmla="*/ 76200 w 3042148"/>
                <a:gd name="connsiteY22" fmla="*/ 1549400 h 2023533"/>
                <a:gd name="connsiteX23" fmla="*/ 67734 w 3042148"/>
                <a:gd name="connsiteY23" fmla="*/ 1515533 h 2023533"/>
                <a:gd name="connsiteX24" fmla="*/ 33867 w 3042148"/>
                <a:gd name="connsiteY24" fmla="*/ 1456267 h 2023533"/>
                <a:gd name="connsiteX25" fmla="*/ 25400 w 3042148"/>
                <a:gd name="connsiteY25" fmla="*/ 1430867 h 2023533"/>
                <a:gd name="connsiteX26" fmla="*/ 16934 w 3042148"/>
                <a:gd name="connsiteY26" fmla="*/ 1380067 h 2023533"/>
                <a:gd name="connsiteX27" fmla="*/ 8467 w 3042148"/>
                <a:gd name="connsiteY27" fmla="*/ 1354667 h 2023533"/>
                <a:gd name="connsiteX28" fmla="*/ 0 w 3042148"/>
                <a:gd name="connsiteY28" fmla="*/ 1320800 h 2023533"/>
                <a:gd name="connsiteX29" fmla="*/ 8467 w 3042148"/>
                <a:gd name="connsiteY29" fmla="*/ 965200 h 2023533"/>
                <a:gd name="connsiteX30" fmla="*/ 25400 w 3042148"/>
                <a:gd name="connsiteY30" fmla="*/ 855133 h 2023533"/>
                <a:gd name="connsiteX31" fmla="*/ 33867 w 3042148"/>
                <a:gd name="connsiteY31" fmla="*/ 795867 h 2023533"/>
                <a:gd name="connsiteX32" fmla="*/ 42334 w 3042148"/>
                <a:gd name="connsiteY32" fmla="*/ 770467 h 2023533"/>
                <a:gd name="connsiteX33" fmla="*/ 59267 w 3042148"/>
                <a:gd name="connsiteY33" fmla="*/ 694267 h 2023533"/>
                <a:gd name="connsiteX34" fmla="*/ 84667 w 3042148"/>
                <a:gd name="connsiteY34" fmla="*/ 601133 h 2023533"/>
                <a:gd name="connsiteX35" fmla="*/ 93134 w 3042148"/>
                <a:gd name="connsiteY35" fmla="*/ 558800 h 2023533"/>
                <a:gd name="connsiteX36" fmla="*/ 118534 w 3042148"/>
                <a:gd name="connsiteY36" fmla="*/ 491067 h 2023533"/>
                <a:gd name="connsiteX37" fmla="*/ 127000 w 3042148"/>
                <a:gd name="connsiteY37" fmla="*/ 465667 h 2023533"/>
                <a:gd name="connsiteX38" fmla="*/ 152400 w 3042148"/>
                <a:gd name="connsiteY38" fmla="*/ 431800 h 2023533"/>
                <a:gd name="connsiteX39" fmla="*/ 169334 w 3042148"/>
                <a:gd name="connsiteY39" fmla="*/ 406400 h 2023533"/>
                <a:gd name="connsiteX40" fmla="*/ 194734 w 3042148"/>
                <a:gd name="connsiteY40" fmla="*/ 389467 h 2023533"/>
                <a:gd name="connsiteX41" fmla="*/ 211667 w 3042148"/>
                <a:gd name="connsiteY41" fmla="*/ 364067 h 2023533"/>
                <a:gd name="connsiteX42" fmla="*/ 262467 w 3042148"/>
                <a:gd name="connsiteY42" fmla="*/ 321733 h 2023533"/>
                <a:gd name="connsiteX43" fmla="*/ 287867 w 3042148"/>
                <a:gd name="connsiteY43" fmla="*/ 313267 h 2023533"/>
                <a:gd name="connsiteX44" fmla="*/ 355600 w 3042148"/>
                <a:gd name="connsiteY44" fmla="*/ 296333 h 2023533"/>
                <a:gd name="connsiteX45" fmla="*/ 372534 w 3042148"/>
                <a:gd name="connsiteY45" fmla="*/ 279400 h 2023533"/>
                <a:gd name="connsiteX46" fmla="*/ 414867 w 3042148"/>
                <a:gd name="connsiteY46" fmla="*/ 270933 h 2023533"/>
                <a:gd name="connsiteX47" fmla="*/ 440267 w 3042148"/>
                <a:gd name="connsiteY47" fmla="*/ 262467 h 2023533"/>
                <a:gd name="connsiteX48" fmla="*/ 575734 w 3042148"/>
                <a:gd name="connsiteY48" fmla="*/ 254000 h 2023533"/>
                <a:gd name="connsiteX49" fmla="*/ 643467 w 3042148"/>
                <a:gd name="connsiteY49" fmla="*/ 245533 h 2023533"/>
                <a:gd name="connsiteX50" fmla="*/ 787400 w 3042148"/>
                <a:gd name="connsiteY50" fmla="*/ 228600 h 2023533"/>
                <a:gd name="connsiteX51" fmla="*/ 889000 w 3042148"/>
                <a:gd name="connsiteY51" fmla="*/ 203200 h 2023533"/>
                <a:gd name="connsiteX52" fmla="*/ 914400 w 3042148"/>
                <a:gd name="connsiteY52" fmla="*/ 194733 h 2023533"/>
                <a:gd name="connsiteX53" fmla="*/ 982134 w 3042148"/>
                <a:gd name="connsiteY53" fmla="*/ 186267 h 2023533"/>
                <a:gd name="connsiteX54" fmla="*/ 1066800 w 3042148"/>
                <a:gd name="connsiteY54" fmla="*/ 169333 h 2023533"/>
                <a:gd name="connsiteX55" fmla="*/ 1092200 w 3042148"/>
                <a:gd name="connsiteY55" fmla="*/ 152400 h 2023533"/>
                <a:gd name="connsiteX56" fmla="*/ 1193800 w 3042148"/>
                <a:gd name="connsiteY56" fmla="*/ 135467 h 2023533"/>
                <a:gd name="connsiteX57" fmla="*/ 1312334 w 3042148"/>
                <a:gd name="connsiteY57" fmla="*/ 110067 h 2023533"/>
                <a:gd name="connsiteX58" fmla="*/ 1337734 w 3042148"/>
                <a:gd name="connsiteY58" fmla="*/ 101600 h 2023533"/>
                <a:gd name="connsiteX59" fmla="*/ 1371600 w 3042148"/>
                <a:gd name="connsiteY59" fmla="*/ 93133 h 2023533"/>
                <a:gd name="connsiteX60" fmla="*/ 1413934 w 3042148"/>
                <a:gd name="connsiteY60" fmla="*/ 76200 h 2023533"/>
                <a:gd name="connsiteX61" fmla="*/ 1490134 w 3042148"/>
                <a:gd name="connsiteY61" fmla="*/ 67733 h 2023533"/>
                <a:gd name="connsiteX62" fmla="*/ 1583267 w 3042148"/>
                <a:gd name="connsiteY62" fmla="*/ 50800 h 2023533"/>
                <a:gd name="connsiteX63" fmla="*/ 1651000 w 3042148"/>
                <a:gd name="connsiteY63" fmla="*/ 33867 h 2023533"/>
                <a:gd name="connsiteX64" fmla="*/ 1684867 w 3042148"/>
                <a:gd name="connsiteY64" fmla="*/ 25400 h 2023533"/>
                <a:gd name="connsiteX65" fmla="*/ 1769534 w 3042148"/>
                <a:gd name="connsiteY65" fmla="*/ 8467 h 2023533"/>
                <a:gd name="connsiteX66" fmla="*/ 1845734 w 3042148"/>
                <a:gd name="connsiteY66" fmla="*/ 0 h 2023533"/>
                <a:gd name="connsiteX67" fmla="*/ 2125134 w 3042148"/>
                <a:gd name="connsiteY67" fmla="*/ 8467 h 2023533"/>
                <a:gd name="connsiteX68" fmla="*/ 2167467 w 3042148"/>
                <a:gd name="connsiteY68" fmla="*/ 16933 h 2023533"/>
                <a:gd name="connsiteX69" fmla="*/ 2252134 w 3042148"/>
                <a:gd name="connsiteY69" fmla="*/ 25400 h 2023533"/>
                <a:gd name="connsiteX70" fmla="*/ 2286000 w 3042148"/>
                <a:gd name="connsiteY70" fmla="*/ 42333 h 2023533"/>
                <a:gd name="connsiteX71" fmla="*/ 2362200 w 3042148"/>
                <a:gd name="connsiteY71" fmla="*/ 59267 h 2023533"/>
                <a:gd name="connsiteX72" fmla="*/ 2446867 w 3042148"/>
                <a:gd name="connsiteY72" fmla="*/ 93133 h 2023533"/>
                <a:gd name="connsiteX73" fmla="*/ 2506134 w 3042148"/>
                <a:gd name="connsiteY73" fmla="*/ 110067 h 2023533"/>
                <a:gd name="connsiteX74" fmla="*/ 2582334 w 3042148"/>
                <a:gd name="connsiteY74" fmla="*/ 127000 h 2023533"/>
                <a:gd name="connsiteX75" fmla="*/ 2633134 w 3042148"/>
                <a:gd name="connsiteY75" fmla="*/ 160867 h 2023533"/>
                <a:gd name="connsiteX76" fmla="*/ 2692400 w 3042148"/>
                <a:gd name="connsiteY76" fmla="*/ 177800 h 2023533"/>
                <a:gd name="connsiteX77" fmla="*/ 2743200 w 3042148"/>
                <a:gd name="connsiteY77" fmla="*/ 211667 h 2023533"/>
                <a:gd name="connsiteX78" fmla="*/ 2768600 w 3042148"/>
                <a:gd name="connsiteY78" fmla="*/ 228600 h 2023533"/>
                <a:gd name="connsiteX79" fmla="*/ 2802467 w 3042148"/>
                <a:gd name="connsiteY79" fmla="*/ 254000 h 2023533"/>
                <a:gd name="connsiteX80" fmla="*/ 2853267 w 3042148"/>
                <a:gd name="connsiteY80" fmla="*/ 287867 h 2023533"/>
                <a:gd name="connsiteX81" fmla="*/ 2937934 w 3042148"/>
                <a:gd name="connsiteY81" fmla="*/ 364067 h 2023533"/>
                <a:gd name="connsiteX82" fmla="*/ 2946400 w 3042148"/>
                <a:gd name="connsiteY82" fmla="*/ 389467 h 2023533"/>
                <a:gd name="connsiteX83" fmla="*/ 2980267 w 3042148"/>
                <a:gd name="connsiteY83" fmla="*/ 431800 h 2023533"/>
                <a:gd name="connsiteX84" fmla="*/ 2988734 w 3042148"/>
                <a:gd name="connsiteY84" fmla="*/ 457200 h 2023533"/>
                <a:gd name="connsiteX85" fmla="*/ 3005667 w 3042148"/>
                <a:gd name="connsiteY85" fmla="*/ 524933 h 2023533"/>
                <a:gd name="connsiteX86" fmla="*/ 3014134 w 3042148"/>
                <a:gd name="connsiteY86" fmla="*/ 567267 h 2023533"/>
                <a:gd name="connsiteX87" fmla="*/ 3022600 w 3042148"/>
                <a:gd name="connsiteY87" fmla="*/ 592667 h 2023533"/>
                <a:gd name="connsiteX88" fmla="*/ 3031067 w 3042148"/>
                <a:gd name="connsiteY88" fmla="*/ 626533 h 2023533"/>
                <a:gd name="connsiteX89" fmla="*/ 3005667 w 3042148"/>
                <a:gd name="connsiteY89" fmla="*/ 804333 h 2023533"/>
                <a:gd name="connsiteX90" fmla="*/ 2954867 w 3042148"/>
                <a:gd name="connsiteY90" fmla="*/ 829733 h 2023533"/>
                <a:gd name="connsiteX91" fmla="*/ 2904067 w 3042148"/>
                <a:gd name="connsiteY91" fmla="*/ 855133 h 2023533"/>
                <a:gd name="connsiteX92" fmla="*/ 2861734 w 3042148"/>
                <a:gd name="connsiteY92" fmla="*/ 872067 h 2023533"/>
                <a:gd name="connsiteX93" fmla="*/ 2802467 w 3042148"/>
                <a:gd name="connsiteY93" fmla="*/ 897467 h 2023533"/>
                <a:gd name="connsiteX94" fmla="*/ 2624667 w 3042148"/>
                <a:gd name="connsiteY94" fmla="*/ 905933 h 2023533"/>
                <a:gd name="connsiteX95" fmla="*/ 2125134 w 3042148"/>
                <a:gd name="connsiteY95" fmla="*/ 914400 h 2023533"/>
                <a:gd name="connsiteX96" fmla="*/ 2082800 w 3042148"/>
                <a:gd name="connsiteY96" fmla="*/ 922867 h 2023533"/>
                <a:gd name="connsiteX97" fmla="*/ 2040467 w 3042148"/>
                <a:gd name="connsiteY97" fmla="*/ 948267 h 2023533"/>
                <a:gd name="connsiteX98" fmla="*/ 1947334 w 3042148"/>
                <a:gd name="connsiteY98" fmla="*/ 1007533 h 2023533"/>
                <a:gd name="connsiteX99" fmla="*/ 1905000 w 3042148"/>
                <a:gd name="connsiteY99" fmla="*/ 1049867 h 2023533"/>
                <a:gd name="connsiteX100" fmla="*/ 1888067 w 3042148"/>
                <a:gd name="connsiteY100" fmla="*/ 1075267 h 2023533"/>
                <a:gd name="connsiteX101" fmla="*/ 1862667 w 3042148"/>
                <a:gd name="connsiteY101" fmla="*/ 1083733 h 2023533"/>
                <a:gd name="connsiteX102" fmla="*/ 1854200 w 3042148"/>
                <a:gd name="connsiteY102" fmla="*/ 1109133 h 2023533"/>
                <a:gd name="connsiteX103" fmla="*/ 1837267 w 3042148"/>
                <a:gd name="connsiteY103" fmla="*/ 1126067 h 2023533"/>
                <a:gd name="connsiteX104" fmla="*/ 1811867 w 3042148"/>
                <a:gd name="connsiteY104" fmla="*/ 1159933 h 2023533"/>
                <a:gd name="connsiteX105" fmla="*/ 1769534 w 3042148"/>
                <a:gd name="connsiteY105" fmla="*/ 1202267 h 2023533"/>
                <a:gd name="connsiteX106" fmla="*/ 1752600 w 3042148"/>
                <a:gd name="connsiteY106" fmla="*/ 1219200 h 2023533"/>
                <a:gd name="connsiteX107" fmla="*/ 1684867 w 3042148"/>
                <a:gd name="connsiteY107" fmla="*/ 1303867 h 2023533"/>
                <a:gd name="connsiteX108" fmla="*/ 1651000 w 3042148"/>
                <a:gd name="connsiteY108" fmla="*/ 1329267 h 2023533"/>
                <a:gd name="connsiteX109" fmla="*/ 1634067 w 3042148"/>
                <a:gd name="connsiteY109" fmla="*/ 1354667 h 2023533"/>
                <a:gd name="connsiteX110" fmla="*/ 1617134 w 3042148"/>
                <a:gd name="connsiteY110" fmla="*/ 1490133 h 2023533"/>
                <a:gd name="connsiteX111" fmla="*/ 1600200 w 3042148"/>
                <a:gd name="connsiteY111" fmla="*/ 1540933 h 2023533"/>
                <a:gd name="connsiteX112" fmla="*/ 1583267 w 3042148"/>
                <a:gd name="connsiteY112" fmla="*/ 1591733 h 2023533"/>
                <a:gd name="connsiteX113" fmla="*/ 1574800 w 3042148"/>
                <a:gd name="connsiteY113" fmla="*/ 1617133 h 2023533"/>
                <a:gd name="connsiteX114" fmla="*/ 1557867 w 3042148"/>
                <a:gd name="connsiteY114" fmla="*/ 1676400 h 2023533"/>
                <a:gd name="connsiteX115" fmla="*/ 1540934 w 3042148"/>
                <a:gd name="connsiteY115" fmla="*/ 1710267 h 2023533"/>
                <a:gd name="connsiteX116" fmla="*/ 1515534 w 3042148"/>
                <a:gd name="connsiteY116" fmla="*/ 1718733 h 2023533"/>
                <a:gd name="connsiteX117" fmla="*/ 1447800 w 3042148"/>
                <a:gd name="connsiteY117" fmla="*/ 1769533 h 2023533"/>
                <a:gd name="connsiteX118" fmla="*/ 1397000 w 3042148"/>
                <a:gd name="connsiteY118" fmla="*/ 1786467 h 2023533"/>
                <a:gd name="connsiteX119" fmla="*/ 1380067 w 3042148"/>
                <a:gd name="connsiteY119" fmla="*/ 1811867 h 2023533"/>
                <a:gd name="connsiteX120" fmla="*/ 1354667 w 3042148"/>
                <a:gd name="connsiteY120" fmla="*/ 1820333 h 2023533"/>
                <a:gd name="connsiteX121" fmla="*/ 1346200 w 3042148"/>
                <a:gd name="connsiteY121" fmla="*/ 1845733 h 2023533"/>
                <a:gd name="connsiteX122" fmla="*/ 1329267 w 3042148"/>
                <a:gd name="connsiteY122" fmla="*/ 1871133 h 2023533"/>
                <a:gd name="connsiteX123" fmla="*/ 1286934 w 3042148"/>
                <a:gd name="connsiteY123" fmla="*/ 1905000 h 2023533"/>
                <a:gd name="connsiteX124" fmla="*/ 1253067 w 3042148"/>
                <a:gd name="connsiteY124" fmla="*/ 1938867 h 2023533"/>
                <a:gd name="connsiteX125" fmla="*/ 1227667 w 3042148"/>
                <a:gd name="connsiteY125" fmla="*/ 1955800 h 2023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</a:cxnLst>
              <a:rect l="l" t="t" r="r" b="b"/>
              <a:pathLst>
                <a:path w="3042148" h="2023533">
                  <a:moveTo>
                    <a:pt x="1227667" y="1955800"/>
                  </a:moveTo>
                  <a:cubicBezTo>
                    <a:pt x="1207912" y="1962856"/>
                    <a:pt x="1152948" y="1968925"/>
                    <a:pt x="1134534" y="1981200"/>
                  </a:cubicBezTo>
                  <a:cubicBezTo>
                    <a:pt x="1117530" y="1992536"/>
                    <a:pt x="1094795" y="2009209"/>
                    <a:pt x="1075267" y="2015067"/>
                  </a:cubicBezTo>
                  <a:cubicBezTo>
                    <a:pt x="1058824" y="2020000"/>
                    <a:pt x="1041400" y="2020711"/>
                    <a:pt x="1024467" y="2023533"/>
                  </a:cubicBezTo>
                  <a:lnTo>
                    <a:pt x="745067" y="2015067"/>
                  </a:lnTo>
                  <a:cubicBezTo>
                    <a:pt x="725136" y="2014070"/>
                    <a:pt x="705581" y="2009238"/>
                    <a:pt x="685800" y="2006600"/>
                  </a:cubicBezTo>
                  <a:lnTo>
                    <a:pt x="618067" y="1998133"/>
                  </a:lnTo>
                  <a:cubicBezTo>
                    <a:pt x="598311" y="1992489"/>
                    <a:pt x="578733" y="1986183"/>
                    <a:pt x="558800" y="1981200"/>
                  </a:cubicBezTo>
                  <a:cubicBezTo>
                    <a:pt x="544839" y="1977710"/>
                    <a:pt x="530515" y="1975855"/>
                    <a:pt x="516467" y="1972733"/>
                  </a:cubicBezTo>
                  <a:cubicBezTo>
                    <a:pt x="505108" y="1970209"/>
                    <a:pt x="493889" y="1967089"/>
                    <a:pt x="482600" y="1964267"/>
                  </a:cubicBezTo>
                  <a:cubicBezTo>
                    <a:pt x="460022" y="1952978"/>
                    <a:pt x="435870" y="1944402"/>
                    <a:pt x="414867" y="1930400"/>
                  </a:cubicBezTo>
                  <a:cubicBezTo>
                    <a:pt x="382041" y="1908517"/>
                    <a:pt x="399120" y="1916685"/>
                    <a:pt x="364067" y="1905000"/>
                  </a:cubicBezTo>
                  <a:cubicBezTo>
                    <a:pt x="355600" y="1896533"/>
                    <a:pt x="347865" y="1887265"/>
                    <a:pt x="338667" y="1879600"/>
                  </a:cubicBezTo>
                  <a:cubicBezTo>
                    <a:pt x="330850" y="1873086"/>
                    <a:pt x="320462" y="1869862"/>
                    <a:pt x="313267" y="1862667"/>
                  </a:cubicBezTo>
                  <a:cubicBezTo>
                    <a:pt x="306072" y="1855472"/>
                    <a:pt x="302691" y="1845213"/>
                    <a:pt x="296334" y="1837267"/>
                  </a:cubicBezTo>
                  <a:cubicBezTo>
                    <a:pt x="291347" y="1831033"/>
                    <a:pt x="284510" y="1826465"/>
                    <a:pt x="279400" y="1820333"/>
                  </a:cubicBezTo>
                  <a:cubicBezTo>
                    <a:pt x="271137" y="1810418"/>
                    <a:pt x="245066" y="1775066"/>
                    <a:pt x="237067" y="1761067"/>
                  </a:cubicBezTo>
                  <a:cubicBezTo>
                    <a:pt x="230805" y="1750108"/>
                    <a:pt x="227707" y="1737297"/>
                    <a:pt x="220134" y="1727200"/>
                  </a:cubicBezTo>
                  <a:cubicBezTo>
                    <a:pt x="210555" y="1714428"/>
                    <a:pt x="195123" y="1706617"/>
                    <a:pt x="186267" y="1693333"/>
                  </a:cubicBezTo>
                  <a:cubicBezTo>
                    <a:pt x="148845" y="1637199"/>
                    <a:pt x="192823" y="1699570"/>
                    <a:pt x="143934" y="1642533"/>
                  </a:cubicBezTo>
                  <a:cubicBezTo>
                    <a:pt x="83555" y="1572091"/>
                    <a:pt x="145591" y="1635724"/>
                    <a:pt x="101600" y="1591733"/>
                  </a:cubicBezTo>
                  <a:cubicBezTo>
                    <a:pt x="98778" y="1583266"/>
                    <a:pt x="97726" y="1573986"/>
                    <a:pt x="93134" y="1566333"/>
                  </a:cubicBezTo>
                  <a:cubicBezTo>
                    <a:pt x="89027" y="1559488"/>
                    <a:pt x="79770" y="1556540"/>
                    <a:pt x="76200" y="1549400"/>
                  </a:cubicBezTo>
                  <a:cubicBezTo>
                    <a:pt x="70996" y="1538992"/>
                    <a:pt x="71820" y="1526428"/>
                    <a:pt x="67734" y="1515533"/>
                  </a:cubicBezTo>
                  <a:cubicBezTo>
                    <a:pt x="45474" y="1456173"/>
                    <a:pt x="58426" y="1505385"/>
                    <a:pt x="33867" y="1456267"/>
                  </a:cubicBezTo>
                  <a:cubicBezTo>
                    <a:pt x="29876" y="1448285"/>
                    <a:pt x="28222" y="1439334"/>
                    <a:pt x="25400" y="1430867"/>
                  </a:cubicBezTo>
                  <a:cubicBezTo>
                    <a:pt x="22578" y="1413934"/>
                    <a:pt x="20658" y="1396825"/>
                    <a:pt x="16934" y="1380067"/>
                  </a:cubicBezTo>
                  <a:cubicBezTo>
                    <a:pt x="14998" y="1371355"/>
                    <a:pt x="10919" y="1363248"/>
                    <a:pt x="8467" y="1354667"/>
                  </a:cubicBezTo>
                  <a:cubicBezTo>
                    <a:pt x="5270" y="1343478"/>
                    <a:pt x="2822" y="1332089"/>
                    <a:pt x="0" y="1320800"/>
                  </a:cubicBezTo>
                  <a:cubicBezTo>
                    <a:pt x="2822" y="1202267"/>
                    <a:pt x="3821" y="1083676"/>
                    <a:pt x="8467" y="965200"/>
                  </a:cubicBezTo>
                  <a:cubicBezTo>
                    <a:pt x="12589" y="860104"/>
                    <a:pt x="13300" y="921685"/>
                    <a:pt x="25400" y="855133"/>
                  </a:cubicBezTo>
                  <a:cubicBezTo>
                    <a:pt x="28970" y="835499"/>
                    <a:pt x="29953" y="815435"/>
                    <a:pt x="33867" y="795867"/>
                  </a:cubicBezTo>
                  <a:cubicBezTo>
                    <a:pt x="35617" y="787116"/>
                    <a:pt x="40170" y="779125"/>
                    <a:pt x="42334" y="770467"/>
                  </a:cubicBezTo>
                  <a:cubicBezTo>
                    <a:pt x="59795" y="700622"/>
                    <a:pt x="41882" y="755113"/>
                    <a:pt x="59267" y="694267"/>
                  </a:cubicBezTo>
                  <a:cubicBezTo>
                    <a:pt x="75488" y="637496"/>
                    <a:pt x="64541" y="701758"/>
                    <a:pt x="84667" y="601133"/>
                  </a:cubicBezTo>
                  <a:cubicBezTo>
                    <a:pt x="87489" y="587022"/>
                    <a:pt x="89644" y="572761"/>
                    <a:pt x="93134" y="558800"/>
                  </a:cubicBezTo>
                  <a:cubicBezTo>
                    <a:pt x="97941" y="539570"/>
                    <a:pt x="112700" y="506625"/>
                    <a:pt x="118534" y="491067"/>
                  </a:cubicBezTo>
                  <a:cubicBezTo>
                    <a:pt x="121668" y="482711"/>
                    <a:pt x="122572" y="473416"/>
                    <a:pt x="127000" y="465667"/>
                  </a:cubicBezTo>
                  <a:cubicBezTo>
                    <a:pt x="134001" y="453415"/>
                    <a:pt x="144198" y="443283"/>
                    <a:pt x="152400" y="431800"/>
                  </a:cubicBezTo>
                  <a:cubicBezTo>
                    <a:pt x="158315" y="423520"/>
                    <a:pt x="162139" y="413595"/>
                    <a:pt x="169334" y="406400"/>
                  </a:cubicBezTo>
                  <a:cubicBezTo>
                    <a:pt x="176529" y="399205"/>
                    <a:pt x="186267" y="395111"/>
                    <a:pt x="194734" y="389467"/>
                  </a:cubicBezTo>
                  <a:cubicBezTo>
                    <a:pt x="200378" y="381000"/>
                    <a:pt x="205310" y="372013"/>
                    <a:pt x="211667" y="364067"/>
                  </a:cubicBezTo>
                  <a:cubicBezTo>
                    <a:pt x="222673" y="350309"/>
                    <a:pt x="250330" y="328668"/>
                    <a:pt x="262467" y="321733"/>
                  </a:cubicBezTo>
                  <a:cubicBezTo>
                    <a:pt x="270216" y="317305"/>
                    <a:pt x="279257" y="315615"/>
                    <a:pt x="287867" y="313267"/>
                  </a:cubicBezTo>
                  <a:cubicBezTo>
                    <a:pt x="310320" y="307144"/>
                    <a:pt x="355600" y="296333"/>
                    <a:pt x="355600" y="296333"/>
                  </a:cubicBezTo>
                  <a:cubicBezTo>
                    <a:pt x="361245" y="290689"/>
                    <a:pt x="365197" y="282544"/>
                    <a:pt x="372534" y="279400"/>
                  </a:cubicBezTo>
                  <a:cubicBezTo>
                    <a:pt x="385761" y="273731"/>
                    <a:pt x="400906" y="274423"/>
                    <a:pt x="414867" y="270933"/>
                  </a:cubicBezTo>
                  <a:cubicBezTo>
                    <a:pt x="423525" y="268769"/>
                    <a:pt x="431391" y="263401"/>
                    <a:pt x="440267" y="262467"/>
                  </a:cubicBezTo>
                  <a:cubicBezTo>
                    <a:pt x="485262" y="257731"/>
                    <a:pt x="530578" y="256822"/>
                    <a:pt x="575734" y="254000"/>
                  </a:cubicBezTo>
                  <a:cubicBezTo>
                    <a:pt x="598312" y="251178"/>
                    <a:pt x="620827" y="247797"/>
                    <a:pt x="643467" y="245533"/>
                  </a:cubicBezTo>
                  <a:cubicBezTo>
                    <a:pt x="778735" y="232006"/>
                    <a:pt x="703559" y="245369"/>
                    <a:pt x="787400" y="228600"/>
                  </a:cubicBezTo>
                  <a:cubicBezTo>
                    <a:pt x="849569" y="197516"/>
                    <a:pt x="794410" y="220399"/>
                    <a:pt x="889000" y="203200"/>
                  </a:cubicBezTo>
                  <a:cubicBezTo>
                    <a:pt x="897781" y="201603"/>
                    <a:pt x="905619" y="196329"/>
                    <a:pt x="914400" y="194733"/>
                  </a:cubicBezTo>
                  <a:cubicBezTo>
                    <a:pt x="936787" y="190663"/>
                    <a:pt x="959690" y="190008"/>
                    <a:pt x="982134" y="186267"/>
                  </a:cubicBezTo>
                  <a:cubicBezTo>
                    <a:pt x="1010523" y="181535"/>
                    <a:pt x="1066800" y="169333"/>
                    <a:pt x="1066800" y="169333"/>
                  </a:cubicBezTo>
                  <a:cubicBezTo>
                    <a:pt x="1075267" y="163689"/>
                    <a:pt x="1082847" y="156408"/>
                    <a:pt x="1092200" y="152400"/>
                  </a:cubicBezTo>
                  <a:cubicBezTo>
                    <a:pt x="1115237" y="142527"/>
                    <a:pt x="1178859" y="137334"/>
                    <a:pt x="1193800" y="135467"/>
                  </a:cubicBezTo>
                  <a:cubicBezTo>
                    <a:pt x="1326894" y="97439"/>
                    <a:pt x="1179658" y="136602"/>
                    <a:pt x="1312334" y="110067"/>
                  </a:cubicBezTo>
                  <a:cubicBezTo>
                    <a:pt x="1321085" y="108317"/>
                    <a:pt x="1329153" y="104052"/>
                    <a:pt x="1337734" y="101600"/>
                  </a:cubicBezTo>
                  <a:cubicBezTo>
                    <a:pt x="1348922" y="98403"/>
                    <a:pt x="1360561" y="96813"/>
                    <a:pt x="1371600" y="93133"/>
                  </a:cubicBezTo>
                  <a:cubicBezTo>
                    <a:pt x="1386018" y="88327"/>
                    <a:pt x="1399073" y="79384"/>
                    <a:pt x="1413934" y="76200"/>
                  </a:cubicBezTo>
                  <a:cubicBezTo>
                    <a:pt x="1438923" y="70845"/>
                    <a:pt x="1464802" y="71111"/>
                    <a:pt x="1490134" y="67733"/>
                  </a:cubicBezTo>
                  <a:cubicBezTo>
                    <a:pt x="1510619" y="65002"/>
                    <a:pt x="1561411" y="55844"/>
                    <a:pt x="1583267" y="50800"/>
                  </a:cubicBezTo>
                  <a:cubicBezTo>
                    <a:pt x="1605944" y="45567"/>
                    <a:pt x="1628422" y="39511"/>
                    <a:pt x="1651000" y="33867"/>
                  </a:cubicBezTo>
                  <a:cubicBezTo>
                    <a:pt x="1662289" y="31045"/>
                    <a:pt x="1673457" y="27682"/>
                    <a:pt x="1684867" y="25400"/>
                  </a:cubicBezTo>
                  <a:cubicBezTo>
                    <a:pt x="1713089" y="19756"/>
                    <a:pt x="1740929" y="11645"/>
                    <a:pt x="1769534" y="8467"/>
                  </a:cubicBezTo>
                  <a:lnTo>
                    <a:pt x="1845734" y="0"/>
                  </a:lnTo>
                  <a:cubicBezTo>
                    <a:pt x="1938867" y="2822"/>
                    <a:pt x="2032087" y="3570"/>
                    <a:pt x="2125134" y="8467"/>
                  </a:cubicBezTo>
                  <a:cubicBezTo>
                    <a:pt x="2139505" y="9223"/>
                    <a:pt x="2153203" y="15031"/>
                    <a:pt x="2167467" y="16933"/>
                  </a:cubicBezTo>
                  <a:cubicBezTo>
                    <a:pt x="2195581" y="20682"/>
                    <a:pt x="2223912" y="22578"/>
                    <a:pt x="2252134" y="25400"/>
                  </a:cubicBezTo>
                  <a:cubicBezTo>
                    <a:pt x="2263423" y="31044"/>
                    <a:pt x="2274027" y="38342"/>
                    <a:pt x="2286000" y="42333"/>
                  </a:cubicBezTo>
                  <a:cubicBezTo>
                    <a:pt x="2374572" y="71857"/>
                    <a:pt x="2286212" y="32128"/>
                    <a:pt x="2362200" y="59267"/>
                  </a:cubicBezTo>
                  <a:cubicBezTo>
                    <a:pt x="2390825" y="69490"/>
                    <a:pt x="2417378" y="85761"/>
                    <a:pt x="2446867" y="93133"/>
                  </a:cubicBezTo>
                  <a:cubicBezTo>
                    <a:pt x="2552779" y="119612"/>
                    <a:pt x="2421080" y="85766"/>
                    <a:pt x="2506134" y="110067"/>
                  </a:cubicBezTo>
                  <a:cubicBezTo>
                    <a:pt x="2534025" y="118036"/>
                    <a:pt x="2553246" y="121182"/>
                    <a:pt x="2582334" y="127000"/>
                  </a:cubicBezTo>
                  <a:cubicBezTo>
                    <a:pt x="2599267" y="138289"/>
                    <a:pt x="2615344" y="150984"/>
                    <a:pt x="2633134" y="160867"/>
                  </a:cubicBezTo>
                  <a:cubicBezTo>
                    <a:pt x="2643068" y="166386"/>
                    <a:pt x="2684434" y="175809"/>
                    <a:pt x="2692400" y="177800"/>
                  </a:cubicBezTo>
                  <a:lnTo>
                    <a:pt x="2743200" y="211667"/>
                  </a:lnTo>
                  <a:cubicBezTo>
                    <a:pt x="2751667" y="217311"/>
                    <a:pt x="2760459" y="222495"/>
                    <a:pt x="2768600" y="228600"/>
                  </a:cubicBezTo>
                  <a:cubicBezTo>
                    <a:pt x="2779889" y="237067"/>
                    <a:pt x="2790907" y="245908"/>
                    <a:pt x="2802467" y="254000"/>
                  </a:cubicBezTo>
                  <a:cubicBezTo>
                    <a:pt x="2819140" y="265671"/>
                    <a:pt x="2838876" y="273476"/>
                    <a:pt x="2853267" y="287867"/>
                  </a:cubicBezTo>
                  <a:cubicBezTo>
                    <a:pt x="2914045" y="348645"/>
                    <a:pt x="2884909" y="324299"/>
                    <a:pt x="2937934" y="364067"/>
                  </a:cubicBezTo>
                  <a:cubicBezTo>
                    <a:pt x="2940756" y="372534"/>
                    <a:pt x="2941808" y="381814"/>
                    <a:pt x="2946400" y="389467"/>
                  </a:cubicBezTo>
                  <a:cubicBezTo>
                    <a:pt x="2993657" y="468227"/>
                    <a:pt x="2929425" y="330116"/>
                    <a:pt x="2980267" y="431800"/>
                  </a:cubicBezTo>
                  <a:cubicBezTo>
                    <a:pt x="2984258" y="439782"/>
                    <a:pt x="2986386" y="448590"/>
                    <a:pt x="2988734" y="457200"/>
                  </a:cubicBezTo>
                  <a:cubicBezTo>
                    <a:pt x="2994857" y="479652"/>
                    <a:pt x="3000434" y="502256"/>
                    <a:pt x="3005667" y="524933"/>
                  </a:cubicBezTo>
                  <a:cubicBezTo>
                    <a:pt x="3008903" y="538955"/>
                    <a:pt x="3010644" y="553306"/>
                    <a:pt x="3014134" y="567267"/>
                  </a:cubicBezTo>
                  <a:cubicBezTo>
                    <a:pt x="3016298" y="575925"/>
                    <a:pt x="3020148" y="584086"/>
                    <a:pt x="3022600" y="592667"/>
                  </a:cubicBezTo>
                  <a:cubicBezTo>
                    <a:pt x="3025797" y="603855"/>
                    <a:pt x="3028245" y="615244"/>
                    <a:pt x="3031067" y="626533"/>
                  </a:cubicBezTo>
                  <a:cubicBezTo>
                    <a:pt x="3029268" y="657115"/>
                    <a:pt x="3042148" y="760556"/>
                    <a:pt x="3005667" y="804333"/>
                  </a:cubicBezTo>
                  <a:cubicBezTo>
                    <a:pt x="2993040" y="819485"/>
                    <a:pt x="2972205" y="823954"/>
                    <a:pt x="2954867" y="829733"/>
                  </a:cubicBezTo>
                  <a:cubicBezTo>
                    <a:pt x="2926137" y="858464"/>
                    <a:pt x="2950881" y="839528"/>
                    <a:pt x="2904067" y="855133"/>
                  </a:cubicBezTo>
                  <a:cubicBezTo>
                    <a:pt x="2889649" y="859939"/>
                    <a:pt x="2875622" y="865894"/>
                    <a:pt x="2861734" y="872067"/>
                  </a:cubicBezTo>
                  <a:cubicBezTo>
                    <a:pt x="2850041" y="877264"/>
                    <a:pt x="2818516" y="896130"/>
                    <a:pt x="2802467" y="897467"/>
                  </a:cubicBezTo>
                  <a:cubicBezTo>
                    <a:pt x="2743338" y="902394"/>
                    <a:pt x="2683982" y="904450"/>
                    <a:pt x="2624667" y="905933"/>
                  </a:cubicBezTo>
                  <a:lnTo>
                    <a:pt x="2125134" y="914400"/>
                  </a:lnTo>
                  <a:cubicBezTo>
                    <a:pt x="2111023" y="917222"/>
                    <a:pt x="2096162" y="917522"/>
                    <a:pt x="2082800" y="922867"/>
                  </a:cubicBezTo>
                  <a:cubicBezTo>
                    <a:pt x="2067521" y="928979"/>
                    <a:pt x="2054422" y="939545"/>
                    <a:pt x="2040467" y="948267"/>
                  </a:cubicBezTo>
                  <a:cubicBezTo>
                    <a:pt x="2009263" y="967769"/>
                    <a:pt x="1973353" y="981514"/>
                    <a:pt x="1947334" y="1007533"/>
                  </a:cubicBezTo>
                  <a:cubicBezTo>
                    <a:pt x="1933223" y="1021644"/>
                    <a:pt x="1916070" y="1033262"/>
                    <a:pt x="1905000" y="1049867"/>
                  </a:cubicBezTo>
                  <a:cubicBezTo>
                    <a:pt x="1899356" y="1058334"/>
                    <a:pt x="1896013" y="1068910"/>
                    <a:pt x="1888067" y="1075267"/>
                  </a:cubicBezTo>
                  <a:cubicBezTo>
                    <a:pt x="1881098" y="1080842"/>
                    <a:pt x="1871134" y="1080911"/>
                    <a:pt x="1862667" y="1083733"/>
                  </a:cubicBezTo>
                  <a:cubicBezTo>
                    <a:pt x="1859845" y="1092200"/>
                    <a:pt x="1858792" y="1101480"/>
                    <a:pt x="1854200" y="1109133"/>
                  </a:cubicBezTo>
                  <a:cubicBezTo>
                    <a:pt x="1850093" y="1115978"/>
                    <a:pt x="1842377" y="1119935"/>
                    <a:pt x="1837267" y="1126067"/>
                  </a:cubicBezTo>
                  <a:cubicBezTo>
                    <a:pt x="1828233" y="1136907"/>
                    <a:pt x="1821242" y="1149386"/>
                    <a:pt x="1811867" y="1159933"/>
                  </a:cubicBezTo>
                  <a:cubicBezTo>
                    <a:pt x="1798609" y="1174848"/>
                    <a:pt x="1783645" y="1188156"/>
                    <a:pt x="1769534" y="1202267"/>
                  </a:cubicBezTo>
                  <a:cubicBezTo>
                    <a:pt x="1763889" y="1207912"/>
                    <a:pt x="1757390" y="1212814"/>
                    <a:pt x="1752600" y="1219200"/>
                  </a:cubicBezTo>
                  <a:cubicBezTo>
                    <a:pt x="1740497" y="1235337"/>
                    <a:pt x="1709455" y="1283376"/>
                    <a:pt x="1684867" y="1303867"/>
                  </a:cubicBezTo>
                  <a:cubicBezTo>
                    <a:pt x="1674027" y="1312901"/>
                    <a:pt x="1662289" y="1320800"/>
                    <a:pt x="1651000" y="1329267"/>
                  </a:cubicBezTo>
                  <a:cubicBezTo>
                    <a:pt x="1645356" y="1337734"/>
                    <a:pt x="1637285" y="1345014"/>
                    <a:pt x="1634067" y="1354667"/>
                  </a:cubicBezTo>
                  <a:cubicBezTo>
                    <a:pt x="1625499" y="1380370"/>
                    <a:pt x="1619770" y="1476072"/>
                    <a:pt x="1617134" y="1490133"/>
                  </a:cubicBezTo>
                  <a:cubicBezTo>
                    <a:pt x="1613845" y="1507677"/>
                    <a:pt x="1605844" y="1524000"/>
                    <a:pt x="1600200" y="1540933"/>
                  </a:cubicBezTo>
                  <a:lnTo>
                    <a:pt x="1583267" y="1591733"/>
                  </a:lnTo>
                  <a:cubicBezTo>
                    <a:pt x="1580445" y="1600200"/>
                    <a:pt x="1576964" y="1608475"/>
                    <a:pt x="1574800" y="1617133"/>
                  </a:cubicBezTo>
                  <a:cubicBezTo>
                    <a:pt x="1570502" y="1634326"/>
                    <a:pt x="1565157" y="1659390"/>
                    <a:pt x="1557867" y="1676400"/>
                  </a:cubicBezTo>
                  <a:cubicBezTo>
                    <a:pt x="1552895" y="1688001"/>
                    <a:pt x="1549859" y="1701342"/>
                    <a:pt x="1540934" y="1710267"/>
                  </a:cubicBezTo>
                  <a:cubicBezTo>
                    <a:pt x="1534623" y="1716578"/>
                    <a:pt x="1524001" y="1715911"/>
                    <a:pt x="1515534" y="1718733"/>
                  </a:cubicBezTo>
                  <a:cubicBezTo>
                    <a:pt x="1495475" y="1738792"/>
                    <a:pt x="1476523" y="1759958"/>
                    <a:pt x="1447800" y="1769533"/>
                  </a:cubicBezTo>
                  <a:lnTo>
                    <a:pt x="1397000" y="1786467"/>
                  </a:lnTo>
                  <a:cubicBezTo>
                    <a:pt x="1391356" y="1794934"/>
                    <a:pt x="1388013" y="1805510"/>
                    <a:pt x="1380067" y="1811867"/>
                  </a:cubicBezTo>
                  <a:cubicBezTo>
                    <a:pt x="1373098" y="1817442"/>
                    <a:pt x="1360978" y="1814022"/>
                    <a:pt x="1354667" y="1820333"/>
                  </a:cubicBezTo>
                  <a:cubicBezTo>
                    <a:pt x="1348356" y="1826644"/>
                    <a:pt x="1350191" y="1837751"/>
                    <a:pt x="1346200" y="1845733"/>
                  </a:cubicBezTo>
                  <a:cubicBezTo>
                    <a:pt x="1341649" y="1854834"/>
                    <a:pt x="1335624" y="1863187"/>
                    <a:pt x="1329267" y="1871133"/>
                  </a:cubicBezTo>
                  <a:cubicBezTo>
                    <a:pt x="1308304" y="1897338"/>
                    <a:pt x="1314941" y="1880994"/>
                    <a:pt x="1286934" y="1905000"/>
                  </a:cubicBezTo>
                  <a:cubicBezTo>
                    <a:pt x="1274812" y="1915390"/>
                    <a:pt x="1268815" y="1936243"/>
                    <a:pt x="1253067" y="1938867"/>
                  </a:cubicBezTo>
                  <a:cubicBezTo>
                    <a:pt x="1196042" y="1948370"/>
                    <a:pt x="1247423" y="1948745"/>
                    <a:pt x="1227667" y="1955800"/>
                  </a:cubicBezTo>
                  <a:close/>
                </a:path>
              </a:pathLst>
            </a:custGeom>
            <a:noFill/>
            <a:ln w="762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121400" y="2849592"/>
              <a:ext cx="7704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5"/>
                  </a:solidFill>
                </a:rPr>
                <a:t>Exp 1</a:t>
              </a:r>
              <a:endParaRPr lang="en-US" b="1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41" name="Freeform 40"/>
          <p:cNvSpPr/>
          <p:nvPr/>
        </p:nvSpPr>
        <p:spPr>
          <a:xfrm>
            <a:off x="4521200" y="2556933"/>
            <a:ext cx="1566333" cy="2294467"/>
          </a:xfrm>
          <a:custGeom>
            <a:avLst/>
            <a:gdLst>
              <a:gd name="connsiteX0" fmla="*/ 1244600 w 1566333"/>
              <a:gd name="connsiteY0" fmla="*/ 67734 h 2294467"/>
              <a:gd name="connsiteX1" fmla="*/ 1303867 w 1566333"/>
              <a:gd name="connsiteY1" fmla="*/ 76200 h 2294467"/>
              <a:gd name="connsiteX2" fmla="*/ 1363133 w 1566333"/>
              <a:gd name="connsiteY2" fmla="*/ 101600 h 2294467"/>
              <a:gd name="connsiteX3" fmla="*/ 1388533 w 1566333"/>
              <a:gd name="connsiteY3" fmla="*/ 118534 h 2294467"/>
              <a:gd name="connsiteX4" fmla="*/ 1405467 w 1566333"/>
              <a:gd name="connsiteY4" fmla="*/ 135467 h 2294467"/>
              <a:gd name="connsiteX5" fmla="*/ 1430867 w 1566333"/>
              <a:gd name="connsiteY5" fmla="*/ 143934 h 2294467"/>
              <a:gd name="connsiteX6" fmla="*/ 1456267 w 1566333"/>
              <a:gd name="connsiteY6" fmla="*/ 160867 h 2294467"/>
              <a:gd name="connsiteX7" fmla="*/ 1481667 w 1566333"/>
              <a:gd name="connsiteY7" fmla="*/ 203200 h 2294467"/>
              <a:gd name="connsiteX8" fmla="*/ 1490133 w 1566333"/>
              <a:gd name="connsiteY8" fmla="*/ 228600 h 2294467"/>
              <a:gd name="connsiteX9" fmla="*/ 1507067 w 1566333"/>
              <a:gd name="connsiteY9" fmla="*/ 254000 h 2294467"/>
              <a:gd name="connsiteX10" fmla="*/ 1515533 w 1566333"/>
              <a:gd name="connsiteY10" fmla="*/ 304800 h 2294467"/>
              <a:gd name="connsiteX11" fmla="*/ 1532467 w 1566333"/>
              <a:gd name="connsiteY11" fmla="*/ 364067 h 2294467"/>
              <a:gd name="connsiteX12" fmla="*/ 1540933 w 1566333"/>
              <a:gd name="connsiteY12" fmla="*/ 423334 h 2294467"/>
              <a:gd name="connsiteX13" fmla="*/ 1549400 w 1566333"/>
              <a:gd name="connsiteY13" fmla="*/ 474134 h 2294467"/>
              <a:gd name="connsiteX14" fmla="*/ 1566333 w 1566333"/>
              <a:gd name="connsiteY14" fmla="*/ 609600 h 2294467"/>
              <a:gd name="connsiteX15" fmla="*/ 1557867 w 1566333"/>
              <a:gd name="connsiteY15" fmla="*/ 1219200 h 2294467"/>
              <a:gd name="connsiteX16" fmla="*/ 1532467 w 1566333"/>
              <a:gd name="connsiteY16" fmla="*/ 1464734 h 2294467"/>
              <a:gd name="connsiteX17" fmla="*/ 1515533 w 1566333"/>
              <a:gd name="connsiteY17" fmla="*/ 1540934 h 2294467"/>
              <a:gd name="connsiteX18" fmla="*/ 1498600 w 1566333"/>
              <a:gd name="connsiteY18" fmla="*/ 1710267 h 2294467"/>
              <a:gd name="connsiteX19" fmla="*/ 1481667 w 1566333"/>
              <a:gd name="connsiteY19" fmla="*/ 1811867 h 2294467"/>
              <a:gd name="connsiteX20" fmla="*/ 1447800 w 1566333"/>
              <a:gd name="connsiteY20" fmla="*/ 1888067 h 2294467"/>
              <a:gd name="connsiteX21" fmla="*/ 1422400 w 1566333"/>
              <a:gd name="connsiteY21" fmla="*/ 1905000 h 2294467"/>
              <a:gd name="connsiteX22" fmla="*/ 1405467 w 1566333"/>
              <a:gd name="connsiteY22" fmla="*/ 1964267 h 2294467"/>
              <a:gd name="connsiteX23" fmla="*/ 1397000 w 1566333"/>
              <a:gd name="connsiteY23" fmla="*/ 1989667 h 2294467"/>
              <a:gd name="connsiteX24" fmla="*/ 1337733 w 1566333"/>
              <a:gd name="connsiteY24" fmla="*/ 2065867 h 2294467"/>
              <a:gd name="connsiteX25" fmla="*/ 1278467 w 1566333"/>
              <a:gd name="connsiteY25" fmla="*/ 2116667 h 2294467"/>
              <a:gd name="connsiteX26" fmla="*/ 1270000 w 1566333"/>
              <a:gd name="connsiteY26" fmla="*/ 2142067 h 2294467"/>
              <a:gd name="connsiteX27" fmla="*/ 1219200 w 1566333"/>
              <a:gd name="connsiteY27" fmla="*/ 2167467 h 2294467"/>
              <a:gd name="connsiteX28" fmla="*/ 1202267 w 1566333"/>
              <a:gd name="connsiteY28" fmla="*/ 2201334 h 2294467"/>
              <a:gd name="connsiteX29" fmla="*/ 1109133 w 1566333"/>
              <a:gd name="connsiteY29" fmla="*/ 2226734 h 2294467"/>
              <a:gd name="connsiteX30" fmla="*/ 1058333 w 1566333"/>
              <a:gd name="connsiteY30" fmla="*/ 2243667 h 2294467"/>
              <a:gd name="connsiteX31" fmla="*/ 1024467 w 1566333"/>
              <a:gd name="connsiteY31" fmla="*/ 2252134 h 2294467"/>
              <a:gd name="connsiteX32" fmla="*/ 982133 w 1566333"/>
              <a:gd name="connsiteY32" fmla="*/ 2269067 h 2294467"/>
              <a:gd name="connsiteX33" fmla="*/ 863600 w 1566333"/>
              <a:gd name="connsiteY33" fmla="*/ 2286000 h 2294467"/>
              <a:gd name="connsiteX34" fmla="*/ 685800 w 1566333"/>
              <a:gd name="connsiteY34" fmla="*/ 2294467 h 2294467"/>
              <a:gd name="connsiteX35" fmla="*/ 448733 w 1566333"/>
              <a:gd name="connsiteY35" fmla="*/ 2277534 h 2294467"/>
              <a:gd name="connsiteX36" fmla="*/ 414867 w 1566333"/>
              <a:gd name="connsiteY36" fmla="*/ 2269067 h 2294467"/>
              <a:gd name="connsiteX37" fmla="*/ 381000 w 1566333"/>
              <a:gd name="connsiteY37" fmla="*/ 2226734 h 2294467"/>
              <a:gd name="connsiteX38" fmla="*/ 330200 w 1566333"/>
              <a:gd name="connsiteY38" fmla="*/ 2192867 h 2294467"/>
              <a:gd name="connsiteX39" fmla="*/ 287867 w 1566333"/>
              <a:gd name="connsiteY39" fmla="*/ 2142067 h 2294467"/>
              <a:gd name="connsiteX40" fmla="*/ 270933 w 1566333"/>
              <a:gd name="connsiteY40" fmla="*/ 2082800 h 2294467"/>
              <a:gd name="connsiteX41" fmla="*/ 254000 w 1566333"/>
              <a:gd name="connsiteY41" fmla="*/ 2040467 h 2294467"/>
              <a:gd name="connsiteX42" fmla="*/ 237067 w 1566333"/>
              <a:gd name="connsiteY42" fmla="*/ 1938867 h 2294467"/>
              <a:gd name="connsiteX43" fmla="*/ 211667 w 1566333"/>
              <a:gd name="connsiteY43" fmla="*/ 1828800 h 2294467"/>
              <a:gd name="connsiteX44" fmla="*/ 194733 w 1566333"/>
              <a:gd name="connsiteY44" fmla="*/ 1794934 h 2294467"/>
              <a:gd name="connsiteX45" fmla="*/ 186267 w 1566333"/>
              <a:gd name="connsiteY45" fmla="*/ 1752600 h 2294467"/>
              <a:gd name="connsiteX46" fmla="*/ 169333 w 1566333"/>
              <a:gd name="connsiteY46" fmla="*/ 1735667 h 2294467"/>
              <a:gd name="connsiteX47" fmla="*/ 152400 w 1566333"/>
              <a:gd name="connsiteY47" fmla="*/ 1710267 h 2294467"/>
              <a:gd name="connsiteX48" fmla="*/ 127000 w 1566333"/>
              <a:gd name="connsiteY48" fmla="*/ 1651000 h 2294467"/>
              <a:gd name="connsiteX49" fmla="*/ 110067 w 1566333"/>
              <a:gd name="connsiteY49" fmla="*/ 1617134 h 2294467"/>
              <a:gd name="connsiteX50" fmla="*/ 101600 w 1566333"/>
              <a:gd name="connsiteY50" fmla="*/ 1574800 h 2294467"/>
              <a:gd name="connsiteX51" fmla="*/ 84667 w 1566333"/>
              <a:gd name="connsiteY51" fmla="*/ 1549400 h 2294467"/>
              <a:gd name="connsiteX52" fmla="*/ 76200 w 1566333"/>
              <a:gd name="connsiteY52" fmla="*/ 1507067 h 2294467"/>
              <a:gd name="connsiteX53" fmla="*/ 67733 w 1566333"/>
              <a:gd name="connsiteY53" fmla="*/ 1481667 h 2294467"/>
              <a:gd name="connsiteX54" fmla="*/ 50800 w 1566333"/>
              <a:gd name="connsiteY54" fmla="*/ 1202267 h 2294467"/>
              <a:gd name="connsiteX55" fmla="*/ 42333 w 1566333"/>
              <a:gd name="connsiteY55" fmla="*/ 1159934 h 2294467"/>
              <a:gd name="connsiteX56" fmla="*/ 16933 w 1566333"/>
              <a:gd name="connsiteY56" fmla="*/ 982134 h 2294467"/>
              <a:gd name="connsiteX57" fmla="*/ 8467 w 1566333"/>
              <a:gd name="connsiteY57" fmla="*/ 770467 h 2294467"/>
              <a:gd name="connsiteX58" fmla="*/ 0 w 1566333"/>
              <a:gd name="connsiteY58" fmla="*/ 736600 h 2294467"/>
              <a:gd name="connsiteX59" fmla="*/ 8467 w 1566333"/>
              <a:gd name="connsiteY59" fmla="*/ 465667 h 2294467"/>
              <a:gd name="connsiteX60" fmla="*/ 33867 w 1566333"/>
              <a:gd name="connsiteY60" fmla="*/ 347134 h 2294467"/>
              <a:gd name="connsiteX61" fmla="*/ 42333 w 1566333"/>
              <a:gd name="connsiteY61" fmla="*/ 313267 h 2294467"/>
              <a:gd name="connsiteX62" fmla="*/ 67733 w 1566333"/>
              <a:gd name="connsiteY62" fmla="*/ 296334 h 2294467"/>
              <a:gd name="connsiteX63" fmla="*/ 101600 w 1566333"/>
              <a:gd name="connsiteY63" fmla="*/ 228600 h 2294467"/>
              <a:gd name="connsiteX64" fmla="*/ 135467 w 1566333"/>
              <a:gd name="connsiteY64" fmla="*/ 186267 h 2294467"/>
              <a:gd name="connsiteX65" fmla="*/ 186267 w 1566333"/>
              <a:gd name="connsiteY65" fmla="*/ 118534 h 2294467"/>
              <a:gd name="connsiteX66" fmla="*/ 262467 w 1566333"/>
              <a:gd name="connsiteY66" fmla="*/ 76200 h 2294467"/>
              <a:gd name="connsiteX67" fmla="*/ 321733 w 1566333"/>
              <a:gd name="connsiteY67" fmla="*/ 42334 h 2294467"/>
              <a:gd name="connsiteX68" fmla="*/ 355600 w 1566333"/>
              <a:gd name="connsiteY68" fmla="*/ 33867 h 2294467"/>
              <a:gd name="connsiteX69" fmla="*/ 406400 w 1566333"/>
              <a:gd name="connsiteY69" fmla="*/ 16934 h 2294467"/>
              <a:gd name="connsiteX70" fmla="*/ 618067 w 1566333"/>
              <a:gd name="connsiteY70" fmla="*/ 0 h 2294467"/>
              <a:gd name="connsiteX71" fmla="*/ 1126067 w 1566333"/>
              <a:gd name="connsiteY71" fmla="*/ 8467 h 2294467"/>
              <a:gd name="connsiteX72" fmla="*/ 1244600 w 1566333"/>
              <a:gd name="connsiteY72" fmla="*/ 25400 h 2294467"/>
              <a:gd name="connsiteX73" fmla="*/ 1320800 w 1566333"/>
              <a:gd name="connsiteY73" fmla="*/ 59267 h 2294467"/>
              <a:gd name="connsiteX74" fmla="*/ 1337733 w 1566333"/>
              <a:gd name="connsiteY74" fmla="*/ 84667 h 2294467"/>
              <a:gd name="connsiteX75" fmla="*/ 1363133 w 1566333"/>
              <a:gd name="connsiteY75" fmla="*/ 93134 h 2294467"/>
              <a:gd name="connsiteX76" fmla="*/ 1371600 w 1566333"/>
              <a:gd name="connsiteY76" fmla="*/ 101600 h 2294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566333" h="2294467">
                <a:moveTo>
                  <a:pt x="1244600" y="67734"/>
                </a:moveTo>
                <a:cubicBezTo>
                  <a:pt x="1264356" y="70556"/>
                  <a:pt x="1284298" y="72286"/>
                  <a:pt x="1303867" y="76200"/>
                </a:cubicBezTo>
                <a:cubicBezTo>
                  <a:pt x="1322132" y="79853"/>
                  <a:pt x="1348308" y="93128"/>
                  <a:pt x="1363133" y="101600"/>
                </a:cubicBezTo>
                <a:cubicBezTo>
                  <a:pt x="1371968" y="106649"/>
                  <a:pt x="1380587" y="112177"/>
                  <a:pt x="1388533" y="118534"/>
                </a:cubicBezTo>
                <a:cubicBezTo>
                  <a:pt x="1394766" y="123521"/>
                  <a:pt x="1398622" y="131360"/>
                  <a:pt x="1405467" y="135467"/>
                </a:cubicBezTo>
                <a:cubicBezTo>
                  <a:pt x="1413120" y="140059"/>
                  <a:pt x="1422885" y="139943"/>
                  <a:pt x="1430867" y="143934"/>
                </a:cubicBezTo>
                <a:cubicBezTo>
                  <a:pt x="1439968" y="148485"/>
                  <a:pt x="1447800" y="155223"/>
                  <a:pt x="1456267" y="160867"/>
                </a:cubicBezTo>
                <a:cubicBezTo>
                  <a:pt x="1480250" y="232820"/>
                  <a:pt x="1446801" y="145091"/>
                  <a:pt x="1481667" y="203200"/>
                </a:cubicBezTo>
                <a:cubicBezTo>
                  <a:pt x="1486259" y="210853"/>
                  <a:pt x="1486142" y="220618"/>
                  <a:pt x="1490133" y="228600"/>
                </a:cubicBezTo>
                <a:cubicBezTo>
                  <a:pt x="1494684" y="237702"/>
                  <a:pt x="1501422" y="245533"/>
                  <a:pt x="1507067" y="254000"/>
                </a:cubicBezTo>
                <a:cubicBezTo>
                  <a:pt x="1509889" y="270933"/>
                  <a:pt x="1511809" y="288042"/>
                  <a:pt x="1515533" y="304800"/>
                </a:cubicBezTo>
                <a:cubicBezTo>
                  <a:pt x="1533669" y="386415"/>
                  <a:pt x="1514026" y="262640"/>
                  <a:pt x="1532467" y="364067"/>
                </a:cubicBezTo>
                <a:cubicBezTo>
                  <a:pt x="1536037" y="383701"/>
                  <a:pt x="1537899" y="403610"/>
                  <a:pt x="1540933" y="423334"/>
                </a:cubicBezTo>
                <a:cubicBezTo>
                  <a:pt x="1543543" y="440301"/>
                  <a:pt x="1547081" y="457124"/>
                  <a:pt x="1549400" y="474134"/>
                </a:cubicBezTo>
                <a:cubicBezTo>
                  <a:pt x="1555549" y="519223"/>
                  <a:pt x="1566333" y="609600"/>
                  <a:pt x="1566333" y="609600"/>
                </a:cubicBezTo>
                <a:cubicBezTo>
                  <a:pt x="1563511" y="812800"/>
                  <a:pt x="1562647" y="1016037"/>
                  <a:pt x="1557867" y="1219200"/>
                </a:cubicBezTo>
                <a:cubicBezTo>
                  <a:pt x="1556878" y="1261231"/>
                  <a:pt x="1540399" y="1433006"/>
                  <a:pt x="1532467" y="1464734"/>
                </a:cubicBezTo>
                <a:cubicBezTo>
                  <a:pt x="1524856" y="1495178"/>
                  <a:pt x="1520907" y="1508688"/>
                  <a:pt x="1515533" y="1540934"/>
                </a:cubicBezTo>
                <a:cubicBezTo>
                  <a:pt x="1501216" y="1626840"/>
                  <a:pt x="1509792" y="1598352"/>
                  <a:pt x="1498600" y="1710267"/>
                </a:cubicBezTo>
                <a:cubicBezTo>
                  <a:pt x="1496688" y="1729386"/>
                  <a:pt x="1487852" y="1789188"/>
                  <a:pt x="1481667" y="1811867"/>
                </a:cubicBezTo>
                <a:cubicBezTo>
                  <a:pt x="1475380" y="1834919"/>
                  <a:pt x="1466730" y="1869137"/>
                  <a:pt x="1447800" y="1888067"/>
                </a:cubicBezTo>
                <a:cubicBezTo>
                  <a:pt x="1440605" y="1895262"/>
                  <a:pt x="1430867" y="1899356"/>
                  <a:pt x="1422400" y="1905000"/>
                </a:cubicBezTo>
                <a:cubicBezTo>
                  <a:pt x="1402099" y="1965900"/>
                  <a:pt x="1426729" y="1889848"/>
                  <a:pt x="1405467" y="1964267"/>
                </a:cubicBezTo>
                <a:cubicBezTo>
                  <a:pt x="1403015" y="1972848"/>
                  <a:pt x="1401334" y="1981865"/>
                  <a:pt x="1397000" y="1989667"/>
                </a:cubicBezTo>
                <a:cubicBezTo>
                  <a:pt x="1360281" y="2055761"/>
                  <a:pt x="1375294" y="2022940"/>
                  <a:pt x="1337733" y="2065867"/>
                </a:cubicBezTo>
                <a:cubicBezTo>
                  <a:pt x="1293071" y="2116909"/>
                  <a:pt x="1323589" y="2101626"/>
                  <a:pt x="1278467" y="2116667"/>
                </a:cubicBezTo>
                <a:cubicBezTo>
                  <a:pt x="1275645" y="2125134"/>
                  <a:pt x="1275575" y="2135098"/>
                  <a:pt x="1270000" y="2142067"/>
                </a:cubicBezTo>
                <a:cubicBezTo>
                  <a:pt x="1258064" y="2156987"/>
                  <a:pt x="1235932" y="2161890"/>
                  <a:pt x="1219200" y="2167467"/>
                </a:cubicBezTo>
                <a:cubicBezTo>
                  <a:pt x="1213556" y="2178756"/>
                  <a:pt x="1212364" y="2193761"/>
                  <a:pt x="1202267" y="2201334"/>
                </a:cubicBezTo>
                <a:cubicBezTo>
                  <a:pt x="1182775" y="2215953"/>
                  <a:pt x="1132721" y="2220301"/>
                  <a:pt x="1109133" y="2226734"/>
                </a:cubicBezTo>
                <a:cubicBezTo>
                  <a:pt x="1091913" y="2231430"/>
                  <a:pt x="1075649" y="2239338"/>
                  <a:pt x="1058333" y="2243667"/>
                </a:cubicBezTo>
                <a:cubicBezTo>
                  <a:pt x="1047044" y="2246489"/>
                  <a:pt x="1035506" y="2248454"/>
                  <a:pt x="1024467" y="2252134"/>
                </a:cubicBezTo>
                <a:cubicBezTo>
                  <a:pt x="1010049" y="2256940"/>
                  <a:pt x="996690" y="2264700"/>
                  <a:pt x="982133" y="2269067"/>
                </a:cubicBezTo>
                <a:cubicBezTo>
                  <a:pt x="953325" y="2277709"/>
                  <a:pt x="885579" y="2284535"/>
                  <a:pt x="863600" y="2286000"/>
                </a:cubicBezTo>
                <a:cubicBezTo>
                  <a:pt x="804398" y="2289947"/>
                  <a:pt x="745067" y="2291645"/>
                  <a:pt x="685800" y="2294467"/>
                </a:cubicBezTo>
                <a:cubicBezTo>
                  <a:pt x="606778" y="2288823"/>
                  <a:pt x="527611" y="2284929"/>
                  <a:pt x="448733" y="2277534"/>
                </a:cubicBezTo>
                <a:cubicBezTo>
                  <a:pt x="437148" y="2276448"/>
                  <a:pt x="425275" y="2274271"/>
                  <a:pt x="414867" y="2269067"/>
                </a:cubicBezTo>
                <a:cubicBezTo>
                  <a:pt x="394977" y="2259122"/>
                  <a:pt x="396957" y="2240696"/>
                  <a:pt x="381000" y="2226734"/>
                </a:cubicBezTo>
                <a:cubicBezTo>
                  <a:pt x="365684" y="2213332"/>
                  <a:pt x="330200" y="2192867"/>
                  <a:pt x="330200" y="2192867"/>
                </a:cubicBezTo>
                <a:cubicBezTo>
                  <a:pt x="310787" y="2134629"/>
                  <a:pt x="339125" y="2203577"/>
                  <a:pt x="287867" y="2142067"/>
                </a:cubicBezTo>
                <a:cubicBezTo>
                  <a:pt x="283337" y="2136631"/>
                  <a:pt x="271634" y="2084902"/>
                  <a:pt x="270933" y="2082800"/>
                </a:cubicBezTo>
                <a:cubicBezTo>
                  <a:pt x="266127" y="2068382"/>
                  <a:pt x="258367" y="2055024"/>
                  <a:pt x="254000" y="2040467"/>
                </a:cubicBezTo>
                <a:cubicBezTo>
                  <a:pt x="246133" y="2014242"/>
                  <a:pt x="241309" y="1962904"/>
                  <a:pt x="237067" y="1938867"/>
                </a:cubicBezTo>
                <a:cubicBezTo>
                  <a:pt x="233455" y="1918401"/>
                  <a:pt x="224560" y="1858883"/>
                  <a:pt x="211667" y="1828800"/>
                </a:cubicBezTo>
                <a:cubicBezTo>
                  <a:pt x="206695" y="1817199"/>
                  <a:pt x="200378" y="1806223"/>
                  <a:pt x="194733" y="1794934"/>
                </a:cubicBezTo>
                <a:cubicBezTo>
                  <a:pt x="191911" y="1780823"/>
                  <a:pt x="191936" y="1765827"/>
                  <a:pt x="186267" y="1752600"/>
                </a:cubicBezTo>
                <a:cubicBezTo>
                  <a:pt x="183123" y="1745263"/>
                  <a:pt x="174320" y="1741900"/>
                  <a:pt x="169333" y="1735667"/>
                </a:cubicBezTo>
                <a:cubicBezTo>
                  <a:pt x="162976" y="1727721"/>
                  <a:pt x="157448" y="1719102"/>
                  <a:pt x="152400" y="1710267"/>
                </a:cubicBezTo>
                <a:cubicBezTo>
                  <a:pt x="120310" y="1654107"/>
                  <a:pt x="147354" y="1698493"/>
                  <a:pt x="127000" y="1651000"/>
                </a:cubicBezTo>
                <a:cubicBezTo>
                  <a:pt x="122028" y="1639399"/>
                  <a:pt x="115711" y="1628423"/>
                  <a:pt x="110067" y="1617134"/>
                </a:cubicBezTo>
                <a:cubicBezTo>
                  <a:pt x="107245" y="1603023"/>
                  <a:pt x="106653" y="1588275"/>
                  <a:pt x="101600" y="1574800"/>
                </a:cubicBezTo>
                <a:cubicBezTo>
                  <a:pt x="98027" y="1565272"/>
                  <a:pt x="88240" y="1558928"/>
                  <a:pt x="84667" y="1549400"/>
                </a:cubicBezTo>
                <a:cubicBezTo>
                  <a:pt x="79614" y="1535926"/>
                  <a:pt x="79690" y="1521028"/>
                  <a:pt x="76200" y="1507067"/>
                </a:cubicBezTo>
                <a:cubicBezTo>
                  <a:pt x="74035" y="1498409"/>
                  <a:pt x="70555" y="1490134"/>
                  <a:pt x="67733" y="1481667"/>
                </a:cubicBezTo>
                <a:cubicBezTo>
                  <a:pt x="62089" y="1388534"/>
                  <a:pt x="58143" y="1295282"/>
                  <a:pt x="50800" y="1202267"/>
                </a:cubicBezTo>
                <a:cubicBezTo>
                  <a:pt x="49667" y="1187921"/>
                  <a:pt x="44235" y="1174198"/>
                  <a:pt x="42333" y="1159934"/>
                </a:cubicBezTo>
                <a:cubicBezTo>
                  <a:pt x="16220" y="964080"/>
                  <a:pt x="55081" y="1191937"/>
                  <a:pt x="16933" y="982134"/>
                </a:cubicBezTo>
                <a:cubicBezTo>
                  <a:pt x="14111" y="911578"/>
                  <a:pt x="13325" y="840912"/>
                  <a:pt x="8467" y="770467"/>
                </a:cubicBezTo>
                <a:cubicBezTo>
                  <a:pt x="7666" y="758858"/>
                  <a:pt x="0" y="748236"/>
                  <a:pt x="0" y="736600"/>
                </a:cubicBezTo>
                <a:cubicBezTo>
                  <a:pt x="0" y="646245"/>
                  <a:pt x="3718" y="555897"/>
                  <a:pt x="8467" y="465667"/>
                </a:cubicBezTo>
                <a:cubicBezTo>
                  <a:pt x="10106" y="434517"/>
                  <a:pt x="27210" y="373761"/>
                  <a:pt x="33867" y="347134"/>
                </a:cubicBezTo>
                <a:cubicBezTo>
                  <a:pt x="36689" y="335845"/>
                  <a:pt x="32651" y="319722"/>
                  <a:pt x="42333" y="313267"/>
                </a:cubicBezTo>
                <a:lnTo>
                  <a:pt x="67733" y="296334"/>
                </a:lnTo>
                <a:cubicBezTo>
                  <a:pt x="84657" y="211718"/>
                  <a:pt x="60942" y="289587"/>
                  <a:pt x="101600" y="228600"/>
                </a:cubicBezTo>
                <a:cubicBezTo>
                  <a:pt x="134316" y="179526"/>
                  <a:pt x="78662" y="224136"/>
                  <a:pt x="135467" y="186267"/>
                </a:cubicBezTo>
                <a:cubicBezTo>
                  <a:pt x="149213" y="165648"/>
                  <a:pt x="169505" y="133620"/>
                  <a:pt x="186267" y="118534"/>
                </a:cubicBezTo>
                <a:cubicBezTo>
                  <a:pt x="253004" y="58471"/>
                  <a:pt x="214028" y="100420"/>
                  <a:pt x="262467" y="76200"/>
                </a:cubicBezTo>
                <a:cubicBezTo>
                  <a:pt x="311592" y="51637"/>
                  <a:pt x="262364" y="64598"/>
                  <a:pt x="321733" y="42334"/>
                </a:cubicBezTo>
                <a:cubicBezTo>
                  <a:pt x="332629" y="38248"/>
                  <a:pt x="344454" y="37211"/>
                  <a:pt x="355600" y="33867"/>
                </a:cubicBezTo>
                <a:cubicBezTo>
                  <a:pt x="372697" y="28738"/>
                  <a:pt x="388660" y="18905"/>
                  <a:pt x="406400" y="16934"/>
                </a:cubicBezTo>
                <a:cubicBezTo>
                  <a:pt x="527567" y="3470"/>
                  <a:pt x="457093" y="10061"/>
                  <a:pt x="618067" y="0"/>
                </a:cubicBezTo>
                <a:lnTo>
                  <a:pt x="1126067" y="8467"/>
                </a:lnTo>
                <a:cubicBezTo>
                  <a:pt x="1151791" y="9224"/>
                  <a:pt x="1215903" y="20618"/>
                  <a:pt x="1244600" y="25400"/>
                </a:cubicBezTo>
                <a:cubicBezTo>
                  <a:pt x="1305053" y="45552"/>
                  <a:pt x="1280548" y="32433"/>
                  <a:pt x="1320800" y="59267"/>
                </a:cubicBezTo>
                <a:cubicBezTo>
                  <a:pt x="1326444" y="67734"/>
                  <a:pt x="1329787" y="78310"/>
                  <a:pt x="1337733" y="84667"/>
                </a:cubicBezTo>
                <a:cubicBezTo>
                  <a:pt x="1344702" y="90242"/>
                  <a:pt x="1355150" y="89143"/>
                  <a:pt x="1363133" y="93134"/>
                </a:cubicBezTo>
                <a:cubicBezTo>
                  <a:pt x="1366703" y="94919"/>
                  <a:pt x="1368778" y="98778"/>
                  <a:pt x="1371600" y="101600"/>
                </a:cubicBezTo>
              </a:path>
            </a:pathLst>
          </a:custGeom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6121400" y="3908443"/>
            <a:ext cx="770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Exp 2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4" name="Rectangle 8"/>
          <p:cNvSpPr>
            <a:spLocks noChangeArrowheads="1"/>
          </p:cNvSpPr>
          <p:nvPr/>
        </p:nvSpPr>
        <p:spPr bwMode="auto">
          <a:xfrm>
            <a:off x="207338" y="143933"/>
            <a:ext cx="1371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Text Box 24"/>
          <p:cNvSpPr txBox="1">
            <a:spLocks noChangeArrowheads="1"/>
          </p:cNvSpPr>
          <p:nvPr/>
        </p:nvSpPr>
        <p:spPr bwMode="auto">
          <a:xfrm>
            <a:off x="214829" y="203514"/>
            <a:ext cx="137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/>
              <a:t>Experiment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1 month….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Record: </a:t>
            </a:r>
          </a:p>
          <a:p>
            <a:pPr>
              <a:buFontTx/>
              <a:buChar char="-"/>
            </a:pPr>
            <a:r>
              <a:rPr lang="en-US" dirty="0" smtClean="0"/>
              <a:t>Plant height (cm)</a:t>
            </a:r>
          </a:p>
          <a:p>
            <a:pPr>
              <a:buFontTx/>
              <a:buChar char="-"/>
            </a:pPr>
            <a:r>
              <a:rPr lang="en-US" dirty="0" smtClean="0"/>
              <a:t>Number of leaves</a:t>
            </a:r>
          </a:p>
          <a:p>
            <a:pPr>
              <a:buFontTx/>
              <a:buChar char="-"/>
            </a:pPr>
            <a:r>
              <a:rPr lang="en-US" dirty="0" smtClean="0"/>
              <a:t>Number of nodules</a:t>
            </a:r>
          </a:p>
          <a:p>
            <a:pPr>
              <a:buFontTx/>
              <a:buChar char="-"/>
            </a:pPr>
            <a:r>
              <a:rPr lang="en-US" dirty="0" smtClean="0"/>
              <a:t>Aboveground biomass</a:t>
            </a:r>
          </a:p>
          <a:p>
            <a:pPr>
              <a:buFontTx/>
              <a:buChar char="-"/>
            </a:pPr>
            <a:r>
              <a:rPr lang="en-US" dirty="0" smtClean="0"/>
              <a:t>Belowground biomass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3) Plot graphs using the class data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5" descr="37_11xRootNodulesMacro_U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4972" y="2963542"/>
            <a:ext cx="3108413" cy="20590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do it!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933" y="1600200"/>
            <a:ext cx="8729133" cy="4525963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Each group should prepare 2 replicates for each treatment:</a:t>
            </a:r>
          </a:p>
          <a:p>
            <a:pPr lvl="1">
              <a:buNone/>
            </a:pPr>
            <a:r>
              <a:rPr lang="en-US" dirty="0" smtClean="0"/>
              <a:t>1) 3 seeds</a:t>
            </a:r>
          </a:p>
          <a:p>
            <a:pPr lvl="1">
              <a:buNone/>
            </a:pPr>
            <a:r>
              <a:rPr lang="en-US" dirty="0" smtClean="0"/>
              <a:t>2) 3 seeds + rhizobia</a:t>
            </a:r>
          </a:p>
          <a:p>
            <a:pPr lvl="1">
              <a:buNone/>
            </a:pPr>
            <a:r>
              <a:rPr lang="en-US" dirty="0" smtClean="0"/>
              <a:t>3) 3 seeds + fertilizer</a:t>
            </a:r>
          </a:p>
          <a:p>
            <a:pPr lvl="1">
              <a:buNone/>
            </a:pPr>
            <a:r>
              <a:rPr lang="en-US" dirty="0" smtClean="0"/>
              <a:t>4) 3 seeds +rhizobia +fertilizer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Ouline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Brief background</a:t>
            </a:r>
          </a:p>
          <a:p>
            <a:pPr lvl="1"/>
            <a:r>
              <a:rPr lang="en-US" dirty="0" smtClean="0"/>
              <a:t>Experimental design</a:t>
            </a:r>
          </a:p>
          <a:p>
            <a:pPr lvl="1"/>
            <a:r>
              <a:rPr lang="en-US" dirty="0" smtClean="0"/>
              <a:t>Scientific methods </a:t>
            </a:r>
          </a:p>
          <a:p>
            <a:r>
              <a:rPr lang="en-US" dirty="0" smtClean="0"/>
              <a:t>Setting up an experiment!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1772080" y="2135399"/>
            <a:ext cx="914400" cy="381000"/>
          </a:xfrm>
          <a:prstGeom prst="rightArrow">
            <a:avLst>
              <a:gd name="adj1" fmla="val 22028"/>
              <a:gd name="adj2" fmla="val 88933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19" name="Rectangle 8"/>
          <p:cNvSpPr>
            <a:spLocks noChangeArrowheads="1"/>
          </p:cNvSpPr>
          <p:nvPr/>
        </p:nvSpPr>
        <p:spPr bwMode="auto">
          <a:xfrm>
            <a:off x="209325" y="1785028"/>
            <a:ext cx="1539060" cy="109544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0" name="Rectangle 9"/>
          <p:cNvSpPr>
            <a:spLocks noChangeArrowheads="1"/>
          </p:cNvSpPr>
          <p:nvPr/>
        </p:nvSpPr>
        <p:spPr bwMode="auto">
          <a:xfrm>
            <a:off x="4960735" y="1938549"/>
            <a:ext cx="1371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1" name="Rectangle 10"/>
          <p:cNvSpPr>
            <a:spLocks noChangeArrowheads="1"/>
          </p:cNvSpPr>
          <p:nvPr/>
        </p:nvSpPr>
        <p:spPr bwMode="auto">
          <a:xfrm>
            <a:off x="7301450" y="1938549"/>
            <a:ext cx="1371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2" name="AutoShape 12"/>
          <p:cNvSpPr>
            <a:spLocks noChangeArrowheads="1"/>
          </p:cNvSpPr>
          <p:nvPr/>
        </p:nvSpPr>
        <p:spPr bwMode="auto">
          <a:xfrm>
            <a:off x="4012000" y="2090949"/>
            <a:ext cx="914400" cy="381000"/>
          </a:xfrm>
          <a:prstGeom prst="rightArrow">
            <a:avLst>
              <a:gd name="adj1" fmla="val 22028"/>
              <a:gd name="adj2" fmla="val 88933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3" name="AutoShape 13"/>
          <p:cNvSpPr>
            <a:spLocks noChangeArrowheads="1"/>
          </p:cNvSpPr>
          <p:nvPr/>
        </p:nvSpPr>
        <p:spPr bwMode="auto">
          <a:xfrm>
            <a:off x="6366670" y="2090949"/>
            <a:ext cx="914400" cy="381000"/>
          </a:xfrm>
          <a:prstGeom prst="rightArrow">
            <a:avLst>
              <a:gd name="adj1" fmla="val 22028"/>
              <a:gd name="adj2" fmla="val 88933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4" name="Rectangle 14"/>
          <p:cNvSpPr>
            <a:spLocks noChangeArrowheads="1"/>
          </p:cNvSpPr>
          <p:nvPr/>
        </p:nvSpPr>
        <p:spPr bwMode="auto">
          <a:xfrm>
            <a:off x="7301450" y="3673687"/>
            <a:ext cx="1371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7" name="AutoShape 20"/>
          <p:cNvSpPr>
            <a:spLocks noChangeArrowheads="1"/>
          </p:cNvSpPr>
          <p:nvPr/>
        </p:nvSpPr>
        <p:spPr bwMode="auto">
          <a:xfrm rot="-5400000">
            <a:off x="5124638" y="3136102"/>
            <a:ext cx="1059753" cy="381000"/>
          </a:xfrm>
          <a:prstGeom prst="rightArrow">
            <a:avLst>
              <a:gd name="adj1" fmla="val 22028"/>
              <a:gd name="adj2" fmla="val 667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9" name="Text Box 23"/>
          <p:cNvSpPr txBox="1">
            <a:spLocks noChangeArrowheads="1"/>
          </p:cNvSpPr>
          <p:nvPr/>
        </p:nvSpPr>
        <p:spPr bwMode="auto">
          <a:xfrm>
            <a:off x="209325" y="1800748"/>
            <a:ext cx="1371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/>
              <a:t>Observation</a:t>
            </a:r>
          </a:p>
          <a:p>
            <a:pPr algn="ctr">
              <a:spcBef>
                <a:spcPct val="50000"/>
              </a:spcBef>
            </a:pPr>
            <a:r>
              <a:rPr lang="en-US" sz="1600" b="1" dirty="0" smtClean="0"/>
              <a:t>Background Research</a:t>
            </a:r>
            <a:endParaRPr lang="en-US" sz="1600" b="1" dirty="0"/>
          </a:p>
        </p:txBody>
      </p:sp>
      <p:sp>
        <p:nvSpPr>
          <p:cNvPr id="34830" name="Text Box 24"/>
          <p:cNvSpPr txBox="1">
            <a:spLocks noChangeArrowheads="1"/>
          </p:cNvSpPr>
          <p:nvPr/>
        </p:nvSpPr>
        <p:spPr bwMode="auto">
          <a:xfrm>
            <a:off x="5022980" y="2005573"/>
            <a:ext cx="13716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 dirty="0" smtClean="0"/>
              <a:t>Hypothesis/Predictions</a:t>
            </a:r>
            <a:endParaRPr lang="en-US" sz="1600" b="1" dirty="0"/>
          </a:p>
        </p:txBody>
      </p:sp>
      <p:sp>
        <p:nvSpPr>
          <p:cNvPr id="34831" name="Text Box 25"/>
          <p:cNvSpPr txBox="1">
            <a:spLocks noChangeArrowheads="1"/>
          </p:cNvSpPr>
          <p:nvPr/>
        </p:nvSpPr>
        <p:spPr bwMode="auto">
          <a:xfrm>
            <a:off x="7453850" y="2090949"/>
            <a:ext cx="137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 dirty="0" smtClean="0"/>
              <a:t>Experiment</a:t>
            </a:r>
            <a:endParaRPr lang="en-US" sz="1600" b="1" dirty="0"/>
          </a:p>
        </p:txBody>
      </p:sp>
      <p:sp>
        <p:nvSpPr>
          <p:cNvPr id="34832" name="Text Box 26"/>
          <p:cNvSpPr txBox="1">
            <a:spLocks noChangeArrowheads="1"/>
          </p:cNvSpPr>
          <p:nvPr/>
        </p:nvSpPr>
        <p:spPr bwMode="auto">
          <a:xfrm>
            <a:off x="7301450" y="3774711"/>
            <a:ext cx="12192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/>
              <a:t>Data analysis </a:t>
            </a:r>
            <a:endParaRPr lang="en-US" sz="1600" b="1" dirty="0"/>
          </a:p>
        </p:txBody>
      </p:sp>
      <p:sp>
        <p:nvSpPr>
          <p:cNvPr id="34833" name="Text Box 27"/>
          <p:cNvSpPr txBox="1">
            <a:spLocks noChangeArrowheads="1"/>
          </p:cNvSpPr>
          <p:nvPr/>
        </p:nvSpPr>
        <p:spPr bwMode="auto">
          <a:xfrm>
            <a:off x="4337783" y="3774711"/>
            <a:ext cx="25908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/>
              <a:t>Not </a:t>
            </a:r>
            <a:r>
              <a:rPr lang="en-US" sz="1600" b="1" dirty="0" smtClean="0"/>
              <a:t>consistent with hypothesis</a:t>
            </a:r>
          </a:p>
        </p:txBody>
      </p:sp>
      <p:sp>
        <p:nvSpPr>
          <p:cNvPr id="34835" name="Text Box 29"/>
          <p:cNvSpPr txBox="1">
            <a:spLocks noChangeArrowheads="1"/>
          </p:cNvSpPr>
          <p:nvPr/>
        </p:nvSpPr>
        <p:spPr bwMode="auto">
          <a:xfrm>
            <a:off x="3205298" y="4488610"/>
            <a:ext cx="14699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/>
              <a:t>Consistent with hypothesis</a:t>
            </a:r>
            <a:endParaRPr lang="en-US" sz="1600" b="1" dirty="0"/>
          </a:p>
        </p:txBody>
      </p:sp>
      <p:sp>
        <p:nvSpPr>
          <p:cNvPr id="34837" name="Text Box 35"/>
          <p:cNvSpPr txBox="1">
            <a:spLocks noChangeArrowheads="1"/>
          </p:cNvSpPr>
          <p:nvPr/>
        </p:nvSpPr>
        <p:spPr bwMode="auto">
          <a:xfrm>
            <a:off x="2521025" y="410041"/>
            <a:ext cx="4038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/>
              <a:t>Scientific Methods</a:t>
            </a: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2681160" y="1938549"/>
            <a:ext cx="1371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2653250" y="2135399"/>
            <a:ext cx="137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/>
              <a:t>Question</a:t>
            </a:r>
            <a:endParaRPr lang="en-US" sz="1600" b="1" dirty="0"/>
          </a:p>
        </p:txBody>
      </p:sp>
      <p:sp>
        <p:nvSpPr>
          <p:cNvPr id="26" name="AutoShape 13"/>
          <p:cNvSpPr>
            <a:spLocks noChangeArrowheads="1"/>
          </p:cNvSpPr>
          <p:nvPr/>
        </p:nvSpPr>
        <p:spPr bwMode="auto">
          <a:xfrm rot="5400000">
            <a:off x="7473191" y="3008594"/>
            <a:ext cx="914400" cy="381000"/>
          </a:xfrm>
          <a:prstGeom prst="rightArrow">
            <a:avLst>
              <a:gd name="adj1" fmla="val 22028"/>
              <a:gd name="adj2" fmla="val 88933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5069060" y="4558009"/>
            <a:ext cx="1371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5138835" y="4728818"/>
            <a:ext cx="1219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/>
              <a:t>Conclusion</a:t>
            </a:r>
            <a:endParaRPr lang="en-US" sz="1600" b="1" dirty="0"/>
          </a:p>
        </p:txBody>
      </p:sp>
      <p:sp>
        <p:nvSpPr>
          <p:cNvPr id="29" name="AutoShape 13"/>
          <p:cNvSpPr>
            <a:spLocks noChangeArrowheads="1"/>
          </p:cNvSpPr>
          <p:nvPr/>
        </p:nvSpPr>
        <p:spPr bwMode="auto">
          <a:xfrm rot="8921483">
            <a:off x="6532108" y="4568353"/>
            <a:ext cx="1356946" cy="381000"/>
          </a:xfrm>
          <a:prstGeom prst="rightArrow">
            <a:avLst>
              <a:gd name="adj1" fmla="val 22028"/>
              <a:gd name="adj2" fmla="val 88933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rot="10800000">
            <a:off x="2993013" y="2881304"/>
            <a:ext cx="1967722" cy="1847514"/>
          </a:xfrm>
          <a:prstGeom prst="straightConnector1">
            <a:avLst/>
          </a:prstGeom>
          <a:ln w="88900">
            <a:solidFill>
              <a:schemeClr val="tx1">
                <a:lumMod val="50000"/>
                <a:lumOff val="50000"/>
              </a:schemeClr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2681160" y="3656294"/>
            <a:ext cx="1225757" cy="685800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 Box 24"/>
          <p:cNvSpPr txBox="1">
            <a:spLocks noChangeArrowheads="1"/>
          </p:cNvSpPr>
          <p:nvPr/>
        </p:nvSpPr>
        <p:spPr bwMode="auto">
          <a:xfrm>
            <a:off x="2867400" y="3830539"/>
            <a:ext cx="9139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/>
              <a:t>Answer?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/>
          <p:cNvPicPr>
            <a:picLocks noChangeAspect="1" noChangeArrowheads="1"/>
          </p:cNvPicPr>
          <p:nvPr/>
        </p:nvPicPr>
        <p:blipFill>
          <a:blip r:embed="rId3"/>
          <a:srcRect t="1389"/>
          <a:stretch>
            <a:fillRect/>
          </a:stretch>
        </p:blipFill>
        <p:spPr bwMode="auto">
          <a:xfrm>
            <a:off x="2631341" y="346388"/>
            <a:ext cx="3727130" cy="5833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U-Turn Arrow 25"/>
          <p:cNvSpPr/>
          <p:nvPr/>
        </p:nvSpPr>
        <p:spPr>
          <a:xfrm rot="16200000" flipV="1">
            <a:off x="4222085" y="3839897"/>
            <a:ext cx="3938731" cy="1247543"/>
          </a:xfrm>
          <a:prstGeom prst="uturnArrow">
            <a:avLst>
              <a:gd name="adj1" fmla="val 12243"/>
              <a:gd name="adj2" fmla="val 22449"/>
              <a:gd name="adj3" fmla="val 41584"/>
              <a:gd name="adj4" fmla="val 43670"/>
              <a:gd name="adj5" fmla="val 85254"/>
            </a:avLst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U-Turn Arrow 26"/>
          <p:cNvSpPr/>
          <p:nvPr/>
        </p:nvSpPr>
        <p:spPr>
          <a:xfrm rot="5400000" flipV="1">
            <a:off x="584661" y="3921528"/>
            <a:ext cx="4074909" cy="1412901"/>
          </a:xfrm>
          <a:prstGeom prst="uturnArrow">
            <a:avLst>
              <a:gd name="adj1" fmla="val 12243"/>
              <a:gd name="adj2" fmla="val 22449"/>
              <a:gd name="adj3" fmla="val 41584"/>
              <a:gd name="adj4" fmla="val 43670"/>
              <a:gd name="adj5" fmla="val 85254"/>
            </a:avLst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1510" name="Text Box 12"/>
          <p:cNvSpPr txBox="1">
            <a:spLocks noChangeArrowheads="1"/>
          </p:cNvSpPr>
          <p:nvPr/>
        </p:nvSpPr>
        <p:spPr bwMode="auto">
          <a:xfrm>
            <a:off x="3540206" y="2494304"/>
            <a:ext cx="1899826" cy="461665"/>
          </a:xfrm>
          <a:prstGeom prst="rect">
            <a:avLst/>
          </a:prstGeom>
          <a:solidFill>
            <a:schemeClr val="bg1">
              <a:alpha val="89018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latin typeface="Calibri (Body)"/>
                <a:cs typeface="Calibri (Body)"/>
              </a:rPr>
              <a:t>Soybean</a:t>
            </a:r>
            <a:endParaRPr lang="en-US" sz="2400" b="1" dirty="0">
              <a:latin typeface="Calibri (Body)"/>
              <a:cs typeface="Calibri (Body)"/>
            </a:endParaRPr>
          </a:p>
        </p:txBody>
      </p:sp>
      <p:sp>
        <p:nvSpPr>
          <p:cNvPr id="21511" name="Text Box 16"/>
          <p:cNvSpPr txBox="1">
            <a:spLocks noChangeArrowheads="1"/>
          </p:cNvSpPr>
          <p:nvPr/>
        </p:nvSpPr>
        <p:spPr bwMode="auto">
          <a:xfrm>
            <a:off x="3565595" y="6049814"/>
            <a:ext cx="1849049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/>
              <a:t>Rhizobia</a:t>
            </a:r>
            <a:endParaRPr lang="en-US" sz="2800" b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1578938" y="3667917"/>
            <a:ext cx="2926669" cy="1372132"/>
            <a:chOff x="1578938" y="3648673"/>
            <a:chExt cx="2926669" cy="1372132"/>
          </a:xfrm>
        </p:grpSpPr>
        <p:sp>
          <p:nvSpPr>
            <p:cNvPr id="17" name="Rectangle 16"/>
            <p:cNvSpPr/>
            <p:nvPr/>
          </p:nvSpPr>
          <p:spPr>
            <a:xfrm>
              <a:off x="1578938" y="3972451"/>
              <a:ext cx="2791988" cy="1048354"/>
            </a:xfrm>
            <a:prstGeom prst="rect">
              <a:avLst/>
            </a:prstGeom>
            <a:solidFill>
              <a:schemeClr val="bg2">
                <a:lumMod val="75000"/>
                <a:alpha val="7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1578938" y="3648673"/>
              <a:ext cx="2926669" cy="1275912"/>
              <a:chOff x="520738" y="3648673"/>
              <a:chExt cx="2926669" cy="1275912"/>
            </a:xfrm>
          </p:grpSpPr>
          <p:sp>
            <p:nvSpPr>
              <p:cNvPr id="21517" name="Text Box 7"/>
              <p:cNvSpPr txBox="1">
                <a:spLocks noChangeArrowheads="1"/>
              </p:cNvSpPr>
              <p:nvPr/>
            </p:nvSpPr>
            <p:spPr bwMode="auto">
              <a:xfrm>
                <a:off x="520738" y="3648673"/>
                <a:ext cx="2926669" cy="8156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anchor="ctr">
                <a:prstTxWarp prst="textNoShape">
                  <a:avLst/>
                </a:prstTxWarp>
                <a:spAutoFit/>
              </a:bodyPr>
              <a:lstStyle/>
              <a:p>
                <a:pPr algn="dist">
                  <a:lnSpc>
                    <a:spcPct val="50000"/>
                  </a:lnSpc>
                  <a:spcBef>
                    <a:spcPct val="50000"/>
                  </a:spcBef>
                  <a:spcAft>
                    <a:spcPts val="600"/>
                  </a:spcAft>
                </a:pPr>
                <a:endParaRPr lang="en-US" sz="2800" b="1" dirty="0">
                  <a:solidFill>
                    <a:schemeClr val="accent4">
                      <a:lumMod val="75000"/>
                    </a:schemeClr>
                  </a:solidFill>
                </a:endParaRPr>
              </a:p>
              <a:p>
                <a:r>
                  <a:rPr lang="en-US" sz="2800" b="1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CO</a:t>
                </a:r>
                <a:r>
                  <a:rPr lang="en-US" sz="2800" b="1" baseline="-25000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2</a:t>
                </a:r>
                <a:r>
                  <a:rPr lang="en-US" sz="2800" b="1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+H</a:t>
                </a:r>
                <a:r>
                  <a:rPr lang="en-US" sz="2800" b="1" baseline="-25000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2</a:t>
                </a:r>
                <a:r>
                  <a:rPr lang="en-US" sz="2800" b="1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O +light </a:t>
                </a:r>
              </a:p>
            </p:txBody>
          </p:sp>
          <p:cxnSp>
            <p:nvCxnSpPr>
              <p:cNvPr id="37" name="Straight Arrow Connector 36"/>
              <p:cNvCxnSpPr/>
              <p:nvPr/>
            </p:nvCxnSpPr>
            <p:spPr>
              <a:xfrm>
                <a:off x="727933" y="4696058"/>
                <a:ext cx="603074" cy="2072"/>
              </a:xfrm>
              <a:prstGeom prst="straightConnector1">
                <a:avLst/>
              </a:prstGeom>
              <a:ln w="38100">
                <a:solidFill>
                  <a:srgbClr val="40008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 Box 7"/>
              <p:cNvSpPr txBox="1">
                <a:spLocks noChangeArrowheads="1"/>
              </p:cNvSpPr>
              <p:nvPr/>
            </p:nvSpPr>
            <p:spPr bwMode="auto">
              <a:xfrm>
                <a:off x="1308057" y="4108977"/>
                <a:ext cx="2004669" cy="8156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anchor="ctr">
                <a:prstTxWarp prst="textNoShape">
                  <a:avLst/>
                </a:prstTxWarp>
                <a:spAutoFit/>
              </a:bodyPr>
              <a:lstStyle/>
              <a:p>
                <a:pPr algn="dist">
                  <a:lnSpc>
                    <a:spcPct val="50000"/>
                  </a:lnSpc>
                  <a:spcBef>
                    <a:spcPct val="50000"/>
                  </a:spcBef>
                  <a:spcAft>
                    <a:spcPts val="600"/>
                  </a:spcAft>
                </a:pPr>
                <a:endParaRPr lang="en-US" sz="2800" b="1" dirty="0" smtClean="0">
                  <a:solidFill>
                    <a:srgbClr val="604A7B"/>
                  </a:solidFill>
                </a:endParaRPr>
              </a:p>
              <a:p>
                <a:r>
                  <a:rPr lang="en-US" sz="2800" b="1" dirty="0" smtClean="0">
                    <a:solidFill>
                      <a:srgbClr val="604A7B"/>
                    </a:solidFill>
                  </a:rPr>
                  <a:t>C</a:t>
                </a:r>
                <a:r>
                  <a:rPr lang="en-US" sz="2800" b="1" baseline="-25000" dirty="0" smtClean="0">
                    <a:solidFill>
                      <a:srgbClr val="604A7B"/>
                    </a:solidFill>
                  </a:rPr>
                  <a:t>6</a:t>
                </a:r>
                <a:r>
                  <a:rPr lang="en-US" sz="2800" b="1" dirty="0" smtClean="0">
                    <a:solidFill>
                      <a:srgbClr val="604A7B"/>
                    </a:solidFill>
                  </a:rPr>
                  <a:t>H</a:t>
                </a:r>
                <a:r>
                  <a:rPr lang="en-US" sz="2800" b="1" baseline="-25000" dirty="0" smtClean="0">
                    <a:solidFill>
                      <a:srgbClr val="604A7B"/>
                    </a:solidFill>
                  </a:rPr>
                  <a:t>12</a:t>
                </a:r>
                <a:r>
                  <a:rPr lang="en-US" sz="2800" b="1" dirty="0" smtClean="0">
                    <a:solidFill>
                      <a:srgbClr val="604A7B"/>
                    </a:solidFill>
                  </a:rPr>
                  <a:t>O</a:t>
                </a:r>
                <a:r>
                  <a:rPr lang="en-US" sz="2800" b="1" baseline="-25000" dirty="0" smtClean="0">
                    <a:solidFill>
                      <a:srgbClr val="604A7B"/>
                    </a:solidFill>
                  </a:rPr>
                  <a:t>6</a:t>
                </a:r>
                <a:r>
                  <a:rPr lang="en-US" sz="2800" b="1" dirty="0" smtClean="0">
                    <a:solidFill>
                      <a:srgbClr val="604A7B"/>
                    </a:solidFill>
                  </a:rPr>
                  <a:t>+O</a:t>
                </a:r>
                <a:r>
                  <a:rPr lang="en-US" sz="2800" b="1" baseline="-25000" dirty="0" smtClean="0">
                    <a:solidFill>
                      <a:srgbClr val="604A7B"/>
                    </a:solidFill>
                  </a:rPr>
                  <a:t>2</a:t>
                </a:r>
                <a:r>
                  <a:rPr lang="en-US" sz="2800" b="1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4370927" y="3972451"/>
            <a:ext cx="2981316" cy="821899"/>
            <a:chOff x="4370927" y="3972451"/>
            <a:chExt cx="2981316" cy="821899"/>
          </a:xfrm>
        </p:grpSpPr>
        <p:sp>
          <p:nvSpPr>
            <p:cNvPr id="18" name="Rectangle 17"/>
            <p:cNvSpPr/>
            <p:nvPr/>
          </p:nvSpPr>
          <p:spPr>
            <a:xfrm>
              <a:off x="4762733" y="3972451"/>
              <a:ext cx="2176045" cy="821899"/>
            </a:xfrm>
            <a:prstGeom prst="rect">
              <a:avLst/>
            </a:prstGeom>
            <a:solidFill>
              <a:schemeClr val="bg2">
                <a:lumMod val="75000"/>
                <a:alpha val="7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4370927" y="4255305"/>
              <a:ext cx="2981316" cy="343684"/>
              <a:chOff x="3312727" y="4120597"/>
              <a:chExt cx="2981316" cy="343684"/>
            </a:xfrm>
          </p:grpSpPr>
          <p:sp>
            <p:nvSpPr>
              <p:cNvPr id="21516" name="Text Box 7"/>
              <p:cNvSpPr txBox="1">
                <a:spLocks noChangeArrowheads="1"/>
              </p:cNvSpPr>
              <p:nvPr/>
            </p:nvSpPr>
            <p:spPr bwMode="auto">
              <a:xfrm>
                <a:off x="3312727" y="4120597"/>
                <a:ext cx="1987544" cy="3436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50000"/>
                  </a:lnSpc>
                  <a:spcBef>
                    <a:spcPct val="50000"/>
                  </a:spcBef>
                </a:pPr>
                <a:r>
                  <a:rPr lang="en-US" sz="2800" b="1" dirty="0" smtClean="0">
                    <a:solidFill>
                      <a:srgbClr val="604A7B"/>
                    </a:solidFill>
                  </a:rPr>
                  <a:t>N</a:t>
                </a:r>
                <a:r>
                  <a:rPr lang="en-US" sz="2800" b="1" baseline="-25000" dirty="0" smtClean="0">
                    <a:solidFill>
                      <a:srgbClr val="604A7B"/>
                    </a:solidFill>
                  </a:rPr>
                  <a:t>2</a:t>
                </a:r>
                <a:endParaRPr lang="en-US" sz="2800" b="1" baseline="-25000" dirty="0">
                  <a:solidFill>
                    <a:srgbClr val="604A7B"/>
                  </a:solidFill>
                </a:endParaRPr>
              </a:p>
            </p:txBody>
          </p:sp>
          <p:sp>
            <p:nvSpPr>
              <p:cNvPr id="25" name="Text Box 7"/>
              <p:cNvSpPr txBox="1">
                <a:spLocks noChangeArrowheads="1"/>
              </p:cNvSpPr>
              <p:nvPr/>
            </p:nvSpPr>
            <p:spPr bwMode="auto">
              <a:xfrm>
                <a:off x="4651316" y="4120597"/>
                <a:ext cx="1642727" cy="3436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50000"/>
                  </a:lnSpc>
                  <a:spcBef>
                    <a:spcPct val="50000"/>
                  </a:spcBef>
                </a:pPr>
                <a:r>
                  <a:rPr lang="en-US" sz="2800" b="1" dirty="0" smtClean="0">
                    <a:solidFill>
                      <a:srgbClr val="604A7B"/>
                    </a:solidFill>
                  </a:rPr>
                  <a:t>NH</a:t>
                </a:r>
                <a:r>
                  <a:rPr lang="en-US" sz="2800" b="1" baseline="-25000" dirty="0" smtClean="0">
                    <a:solidFill>
                      <a:srgbClr val="604A7B"/>
                    </a:solidFill>
                  </a:rPr>
                  <a:t>3</a:t>
                </a:r>
                <a:endParaRPr lang="en-US" sz="2800" b="1" baseline="-25000" dirty="0">
                  <a:solidFill>
                    <a:srgbClr val="604A7B"/>
                  </a:solidFill>
                </a:endParaRPr>
              </a:p>
            </p:txBody>
          </p:sp>
          <p:cxnSp>
            <p:nvCxnSpPr>
              <p:cNvPr id="39" name="Straight Arrow Connector 38"/>
              <p:cNvCxnSpPr/>
              <p:nvPr/>
            </p:nvCxnSpPr>
            <p:spPr>
              <a:xfrm>
                <a:off x="4497453" y="4214958"/>
                <a:ext cx="603074" cy="2072"/>
              </a:xfrm>
              <a:prstGeom prst="straightConnector1">
                <a:avLst/>
              </a:prstGeom>
              <a:ln w="38100">
                <a:solidFill>
                  <a:srgbClr val="40008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TextBox 19"/>
          <p:cNvSpPr txBox="1"/>
          <p:nvPr/>
        </p:nvSpPr>
        <p:spPr>
          <a:xfrm rot="16200000">
            <a:off x="89558" y="4330238"/>
            <a:ext cx="2532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Photosynthesis </a:t>
            </a:r>
            <a:endParaRPr lang="en-US" sz="2400" b="1" dirty="0"/>
          </a:p>
        </p:txBody>
      </p:sp>
      <p:sp>
        <p:nvSpPr>
          <p:cNvPr id="21" name="TextBox 20"/>
          <p:cNvSpPr txBox="1"/>
          <p:nvPr/>
        </p:nvSpPr>
        <p:spPr>
          <a:xfrm rot="5400000">
            <a:off x="5958143" y="4577248"/>
            <a:ext cx="2422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Nitrogen Fixation</a:t>
            </a:r>
            <a:endParaRPr lang="en-US" sz="2400" b="1" dirty="0"/>
          </a:p>
        </p:txBody>
      </p:sp>
      <p:sp>
        <p:nvSpPr>
          <p:cNvPr id="23" name="Cloud Callout 22"/>
          <p:cNvSpPr/>
          <p:nvPr/>
        </p:nvSpPr>
        <p:spPr>
          <a:xfrm>
            <a:off x="6570133" y="143933"/>
            <a:ext cx="2379134" cy="2116667"/>
          </a:xfrm>
          <a:prstGeom prst="cloud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What happens when you add N in the system? 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207338" y="143933"/>
            <a:ext cx="1371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214829" y="203514"/>
            <a:ext cx="137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/>
              <a:t>Background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animBg="1"/>
      <p:bldP spid="21511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Fertilizer in agriculture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90600" y="3640668"/>
            <a:ext cx="70611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“….addition of N fertilizer can lead to lower production of nodules in legumes (Rubio Arias et al. 1999; Vargas, Mendes &amp;</a:t>
            </a:r>
            <a:r>
              <a:rPr lang="en-US" sz="2400" dirty="0" err="1" smtClean="0"/>
              <a:t>Hungeria</a:t>
            </a:r>
            <a:r>
              <a:rPr lang="en-US" sz="2400" dirty="0" smtClean="0"/>
              <a:t> 2000) as well as lower 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fixation rates per nodule (Denison &amp; Harter 1995).”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66" y="1516506"/>
            <a:ext cx="8277875" cy="1912494"/>
          </a:xfrm>
          <a:prstGeom prst="rect">
            <a:avLst/>
          </a:prstGeom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07338" y="143933"/>
            <a:ext cx="1371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214829" y="203514"/>
            <a:ext cx="137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/>
              <a:t>Background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Today’s Question: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8925" indent="-288925">
              <a:buAutoNum type="arabicParenR"/>
            </a:pPr>
            <a:r>
              <a:rPr lang="en-US" sz="3800" dirty="0" smtClean="0"/>
              <a:t> How do rhizobia affect plant growth?</a:t>
            </a:r>
          </a:p>
          <a:p>
            <a:pPr marL="288925" indent="-288925">
              <a:buAutoNum type="arabicParenR"/>
            </a:pPr>
            <a:endParaRPr lang="en-US" sz="800" dirty="0" smtClean="0"/>
          </a:p>
          <a:p>
            <a:pPr marL="404813" indent="-404813">
              <a:buAutoNum type="arabicParenR"/>
            </a:pPr>
            <a:r>
              <a:rPr lang="en-US" sz="3800" dirty="0" smtClean="0"/>
              <a:t>How does nitrogen fertilization affect plant-rhizobia interaction?  </a:t>
            </a:r>
          </a:p>
          <a:p>
            <a:endParaRPr lang="en-US" sz="3800" dirty="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207338" y="143933"/>
            <a:ext cx="1371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214829" y="203514"/>
            <a:ext cx="137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/>
              <a:t>Questions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8" y="1600200"/>
            <a:ext cx="8229600" cy="4525963"/>
          </a:xfrm>
        </p:spPr>
        <p:txBody>
          <a:bodyPr>
            <a:noAutofit/>
          </a:bodyPr>
          <a:lstStyle/>
          <a:p>
            <a:pPr marL="288925" indent="-288925">
              <a:buNone/>
            </a:pP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 educated answer to the question posed</a:t>
            </a:r>
          </a:p>
          <a:p>
            <a:pPr marL="288925" indent="-288925">
              <a:buAutoNum type="arabicParenR"/>
            </a:pPr>
            <a:endParaRPr lang="en-US" sz="3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8925" indent="-288925">
              <a:buAutoNum type="arabicParenR"/>
            </a:pP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How do rhizobia affect plant growth?</a:t>
            </a:r>
          </a:p>
          <a:p>
            <a:pPr marL="288925" indent="-288925">
              <a:buNone/>
            </a:pPr>
            <a:r>
              <a:rPr lang="en-US" sz="3000" dirty="0" smtClean="0"/>
              <a:t> </a:t>
            </a:r>
          </a:p>
          <a:p>
            <a:pPr marL="288925" indent="-288925">
              <a:buAutoNum type="arabicParenR"/>
            </a:pPr>
            <a:endParaRPr lang="en-US" sz="3000" dirty="0" smtClean="0"/>
          </a:p>
          <a:p>
            <a:pPr marL="404813" indent="-404813">
              <a:buNone/>
            </a:pPr>
            <a:r>
              <a:rPr lang="en-US" sz="3000" dirty="0" smtClean="0">
                <a:solidFill>
                  <a:srgbClr val="7F7F7F"/>
                </a:solidFill>
              </a:rPr>
              <a:t>2) How does nitrogen fertilization affect plant-rhizobia interaction?</a:t>
            </a:r>
            <a:r>
              <a:rPr lang="en-US" sz="3000" dirty="0" smtClean="0"/>
              <a:t>  </a:t>
            </a:r>
          </a:p>
          <a:p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431808" y="3268133"/>
            <a:ext cx="81110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H1: Rhizobia has a positive effects on plant growth</a:t>
            </a:r>
            <a:endParaRPr lang="en-US" sz="3000" dirty="0"/>
          </a:p>
        </p:txBody>
      </p:sp>
      <p:sp>
        <p:nvSpPr>
          <p:cNvPr id="5" name="TextBox 4"/>
          <p:cNvSpPr txBox="1"/>
          <p:nvPr/>
        </p:nvSpPr>
        <p:spPr>
          <a:xfrm>
            <a:off x="431808" y="5452533"/>
            <a:ext cx="84666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H2: N fertilization reduces the strength of interaction </a:t>
            </a:r>
          </a:p>
          <a:p>
            <a:endParaRPr lang="en-US" sz="3000" dirty="0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07338" y="143933"/>
            <a:ext cx="1371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214829" y="203514"/>
            <a:ext cx="137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/>
              <a:t>Hypotheses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1740" y="274638"/>
            <a:ext cx="7265060" cy="11430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1)  How do rhizobia affect plant growth?</a:t>
            </a:r>
            <a:b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000" dirty="0" smtClean="0">
                <a:solidFill>
                  <a:srgbClr val="4A452A"/>
                </a:solidFill>
              </a:rPr>
              <a:t>How can we test it? </a:t>
            </a:r>
            <a:endParaRPr lang="en-US" sz="3000" dirty="0">
              <a:solidFill>
                <a:srgbClr val="4A452A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98600" y="4572000"/>
            <a:ext cx="634903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chemeClr val="accent2"/>
                </a:solidFill>
              </a:rPr>
              <a:t>control</a:t>
            </a:r>
            <a:r>
              <a:rPr lang="en-US" sz="2400" dirty="0" smtClean="0"/>
              <a:t> and experimental groups must be identical in all relevant ways except for the introduction of a suspected causal agent into the experimental group.</a:t>
            </a:r>
          </a:p>
          <a:p>
            <a:endParaRPr lang="en-US" sz="2400" dirty="0" smtClean="0"/>
          </a:p>
        </p:txBody>
      </p:sp>
      <p:grpSp>
        <p:nvGrpSpPr>
          <p:cNvPr id="3" name="Group 19"/>
          <p:cNvGrpSpPr/>
          <p:nvPr/>
        </p:nvGrpSpPr>
        <p:grpSpPr>
          <a:xfrm>
            <a:off x="523152" y="1672586"/>
            <a:ext cx="5296304" cy="2279348"/>
            <a:chOff x="2525221" y="2382576"/>
            <a:chExt cx="5296304" cy="227934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25221" y="2382576"/>
              <a:ext cx="1429832" cy="180333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0142" y="2382576"/>
              <a:ext cx="1429832" cy="1803339"/>
            </a:xfrm>
            <a:prstGeom prst="rect">
              <a:avLst/>
            </a:prstGeom>
          </p:spPr>
        </p:pic>
        <p:grpSp>
          <p:nvGrpSpPr>
            <p:cNvPr id="6" name="Group 14"/>
            <p:cNvGrpSpPr/>
            <p:nvPr/>
          </p:nvGrpSpPr>
          <p:grpSpPr>
            <a:xfrm>
              <a:off x="6547079" y="3454669"/>
              <a:ext cx="1274446" cy="579983"/>
              <a:chOff x="6340884" y="5253550"/>
              <a:chExt cx="1274446" cy="579983"/>
            </a:xfrm>
          </p:grpSpPr>
          <p:sp>
            <p:nvSpPr>
              <p:cNvPr id="7" name="Freeform 6"/>
              <p:cNvSpPr/>
              <p:nvPr/>
            </p:nvSpPr>
            <p:spPr>
              <a:xfrm>
                <a:off x="6340884" y="5253550"/>
                <a:ext cx="324741" cy="439998"/>
              </a:xfrm>
              <a:custGeom>
                <a:avLst/>
                <a:gdLst>
                  <a:gd name="connsiteX0" fmla="*/ 716366 w 1235097"/>
                  <a:gd name="connsiteY0" fmla="*/ 153950 h 1325211"/>
                  <a:gd name="connsiteX1" fmla="*/ 697126 w 1235097"/>
                  <a:gd name="connsiteY1" fmla="*/ 269413 h 1325211"/>
                  <a:gd name="connsiteX2" fmla="*/ 620164 w 1235097"/>
                  <a:gd name="connsiteY2" fmla="*/ 327144 h 1325211"/>
                  <a:gd name="connsiteX3" fmla="*/ 562443 w 1235097"/>
                  <a:gd name="connsiteY3" fmla="*/ 384875 h 1325211"/>
                  <a:gd name="connsiteX4" fmla="*/ 447001 w 1235097"/>
                  <a:gd name="connsiteY4" fmla="*/ 481094 h 1325211"/>
                  <a:gd name="connsiteX5" fmla="*/ 331558 w 1235097"/>
                  <a:gd name="connsiteY5" fmla="*/ 577313 h 1325211"/>
                  <a:gd name="connsiteX6" fmla="*/ 158395 w 1235097"/>
                  <a:gd name="connsiteY6" fmla="*/ 731263 h 1325211"/>
                  <a:gd name="connsiteX7" fmla="*/ 119914 w 1235097"/>
                  <a:gd name="connsiteY7" fmla="*/ 788995 h 1325211"/>
                  <a:gd name="connsiteX8" fmla="*/ 42952 w 1235097"/>
                  <a:gd name="connsiteY8" fmla="*/ 865970 h 1325211"/>
                  <a:gd name="connsiteX9" fmla="*/ 62193 w 1235097"/>
                  <a:gd name="connsiteY9" fmla="*/ 1058407 h 1325211"/>
                  <a:gd name="connsiteX10" fmla="*/ 735607 w 1235097"/>
                  <a:gd name="connsiteY10" fmla="*/ 981432 h 1325211"/>
                  <a:gd name="connsiteX11" fmla="*/ 793328 w 1235097"/>
                  <a:gd name="connsiteY11" fmla="*/ 962189 h 1325211"/>
                  <a:gd name="connsiteX12" fmla="*/ 889530 w 1235097"/>
                  <a:gd name="connsiteY12" fmla="*/ 808238 h 1325211"/>
                  <a:gd name="connsiteX13" fmla="*/ 908770 w 1235097"/>
                  <a:gd name="connsiteY13" fmla="*/ 750507 h 1325211"/>
                  <a:gd name="connsiteX14" fmla="*/ 985732 w 1235097"/>
                  <a:gd name="connsiteY14" fmla="*/ 635044 h 1325211"/>
                  <a:gd name="connsiteX15" fmla="*/ 1081934 w 1235097"/>
                  <a:gd name="connsiteY15" fmla="*/ 461850 h 1325211"/>
                  <a:gd name="connsiteX16" fmla="*/ 1120415 w 1235097"/>
                  <a:gd name="connsiteY16" fmla="*/ 404119 h 1325211"/>
                  <a:gd name="connsiteX17" fmla="*/ 1139655 w 1235097"/>
                  <a:gd name="connsiteY17" fmla="*/ 346388 h 1325211"/>
                  <a:gd name="connsiteX18" fmla="*/ 1158895 w 1235097"/>
                  <a:gd name="connsiteY18" fmla="*/ 96219 h 1325211"/>
                  <a:gd name="connsiteX19" fmla="*/ 1101174 w 1235097"/>
                  <a:gd name="connsiteY19" fmla="*/ 76975 h 1325211"/>
                  <a:gd name="connsiteX20" fmla="*/ 985732 w 1235097"/>
                  <a:gd name="connsiteY20" fmla="*/ 0 h 1325211"/>
                  <a:gd name="connsiteX21" fmla="*/ 812568 w 1235097"/>
                  <a:gd name="connsiteY21" fmla="*/ 57731 h 1325211"/>
                  <a:gd name="connsiteX22" fmla="*/ 774087 w 1235097"/>
                  <a:gd name="connsiteY22" fmla="*/ 115463 h 1325211"/>
                  <a:gd name="connsiteX23" fmla="*/ 754847 w 1235097"/>
                  <a:gd name="connsiteY23" fmla="*/ 230925 h 1325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235097" h="1325211">
                    <a:moveTo>
                      <a:pt x="716366" y="153950"/>
                    </a:moveTo>
                    <a:cubicBezTo>
                      <a:pt x="709953" y="192438"/>
                      <a:pt x="716072" y="235303"/>
                      <a:pt x="697126" y="269413"/>
                    </a:cubicBezTo>
                    <a:cubicBezTo>
                      <a:pt x="681554" y="297448"/>
                      <a:pt x="644511" y="306271"/>
                      <a:pt x="620164" y="327144"/>
                    </a:cubicBezTo>
                    <a:cubicBezTo>
                      <a:pt x="599504" y="344855"/>
                      <a:pt x="583347" y="367452"/>
                      <a:pt x="562443" y="384875"/>
                    </a:cubicBezTo>
                    <a:cubicBezTo>
                      <a:pt x="473374" y="459113"/>
                      <a:pt x="531319" y="382706"/>
                      <a:pt x="447001" y="481094"/>
                    </a:cubicBezTo>
                    <a:cubicBezTo>
                      <a:pt x="363134" y="578955"/>
                      <a:pt x="428543" y="544979"/>
                      <a:pt x="331558" y="577313"/>
                    </a:cubicBezTo>
                    <a:cubicBezTo>
                      <a:pt x="199766" y="709129"/>
                      <a:pt x="261398" y="662583"/>
                      <a:pt x="158395" y="731263"/>
                    </a:cubicBezTo>
                    <a:cubicBezTo>
                      <a:pt x="145568" y="750507"/>
                      <a:pt x="137972" y="774546"/>
                      <a:pt x="119914" y="788995"/>
                    </a:cubicBezTo>
                    <a:cubicBezTo>
                      <a:pt x="26623" y="863641"/>
                      <a:pt x="84935" y="740002"/>
                      <a:pt x="42952" y="865970"/>
                    </a:cubicBezTo>
                    <a:cubicBezTo>
                      <a:pt x="49366" y="930116"/>
                      <a:pt x="0" y="1041442"/>
                      <a:pt x="62193" y="1058407"/>
                    </a:cubicBezTo>
                    <a:cubicBezTo>
                      <a:pt x="1040302" y="1325211"/>
                      <a:pt x="488280" y="1146345"/>
                      <a:pt x="735607" y="981432"/>
                    </a:cubicBezTo>
                    <a:cubicBezTo>
                      <a:pt x="752481" y="970181"/>
                      <a:pt x="774088" y="968603"/>
                      <a:pt x="793328" y="962189"/>
                    </a:cubicBezTo>
                    <a:cubicBezTo>
                      <a:pt x="839121" y="824787"/>
                      <a:pt x="798056" y="869233"/>
                      <a:pt x="889530" y="808238"/>
                    </a:cubicBezTo>
                    <a:cubicBezTo>
                      <a:pt x="895943" y="788994"/>
                      <a:pt x="898920" y="768239"/>
                      <a:pt x="908770" y="750507"/>
                    </a:cubicBezTo>
                    <a:cubicBezTo>
                      <a:pt x="931230" y="710072"/>
                      <a:pt x="985732" y="635044"/>
                      <a:pt x="985732" y="635044"/>
                    </a:cubicBezTo>
                    <a:cubicBezTo>
                      <a:pt x="1019596" y="533432"/>
                      <a:pt x="993722" y="594191"/>
                      <a:pt x="1081934" y="461850"/>
                    </a:cubicBezTo>
                    <a:lnTo>
                      <a:pt x="1120415" y="404119"/>
                    </a:lnTo>
                    <a:cubicBezTo>
                      <a:pt x="1126828" y="384875"/>
                      <a:pt x="1130585" y="364531"/>
                      <a:pt x="1139655" y="346388"/>
                    </a:cubicBezTo>
                    <a:cubicBezTo>
                      <a:pt x="1194281" y="237116"/>
                      <a:pt x="1235097" y="305810"/>
                      <a:pt x="1158895" y="96219"/>
                    </a:cubicBezTo>
                    <a:cubicBezTo>
                      <a:pt x="1151965" y="77158"/>
                      <a:pt x="1118902" y="86826"/>
                      <a:pt x="1101174" y="76975"/>
                    </a:cubicBezTo>
                    <a:cubicBezTo>
                      <a:pt x="1060745" y="54511"/>
                      <a:pt x="985732" y="0"/>
                      <a:pt x="985732" y="0"/>
                    </a:cubicBezTo>
                    <a:cubicBezTo>
                      <a:pt x="908333" y="12902"/>
                      <a:pt x="866675" y="3615"/>
                      <a:pt x="812568" y="57731"/>
                    </a:cubicBezTo>
                    <a:cubicBezTo>
                      <a:pt x="796216" y="74086"/>
                      <a:pt x="786914" y="96219"/>
                      <a:pt x="774087" y="115463"/>
                    </a:cubicBezTo>
                    <a:cubicBezTo>
                      <a:pt x="748763" y="191450"/>
                      <a:pt x="754847" y="152910"/>
                      <a:pt x="754847" y="230925"/>
                    </a:cubicBez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6549244" y="5566791"/>
                <a:ext cx="509331" cy="266742"/>
              </a:xfrm>
              <a:custGeom>
                <a:avLst/>
                <a:gdLst>
                  <a:gd name="connsiteX0" fmla="*/ 22447 w 1617535"/>
                  <a:gd name="connsiteY0" fmla="*/ 195414 h 868946"/>
                  <a:gd name="connsiteX1" fmla="*/ 195611 w 1617535"/>
                  <a:gd name="connsiteY1" fmla="*/ 156927 h 868946"/>
                  <a:gd name="connsiteX2" fmla="*/ 368775 w 1617535"/>
                  <a:gd name="connsiteY2" fmla="*/ 60708 h 868946"/>
                  <a:gd name="connsiteX3" fmla="*/ 407255 w 1617535"/>
                  <a:gd name="connsiteY3" fmla="*/ 2977 h 868946"/>
                  <a:gd name="connsiteX4" fmla="*/ 811304 w 1617535"/>
                  <a:gd name="connsiteY4" fmla="*/ 79952 h 868946"/>
                  <a:gd name="connsiteX5" fmla="*/ 965227 w 1617535"/>
                  <a:gd name="connsiteY5" fmla="*/ 156927 h 868946"/>
                  <a:gd name="connsiteX6" fmla="*/ 1042189 w 1617535"/>
                  <a:gd name="connsiteY6" fmla="*/ 214658 h 868946"/>
                  <a:gd name="connsiteX7" fmla="*/ 1311554 w 1617535"/>
                  <a:gd name="connsiteY7" fmla="*/ 330121 h 868946"/>
                  <a:gd name="connsiteX8" fmla="*/ 1523199 w 1617535"/>
                  <a:gd name="connsiteY8" fmla="*/ 349364 h 868946"/>
                  <a:gd name="connsiteX9" fmla="*/ 1580920 w 1617535"/>
                  <a:gd name="connsiteY9" fmla="*/ 484071 h 868946"/>
                  <a:gd name="connsiteX10" fmla="*/ 1600160 w 1617535"/>
                  <a:gd name="connsiteY10" fmla="*/ 599534 h 868946"/>
                  <a:gd name="connsiteX11" fmla="*/ 1580920 w 1617535"/>
                  <a:gd name="connsiteY11" fmla="*/ 830459 h 868946"/>
                  <a:gd name="connsiteX12" fmla="*/ 1465477 w 1617535"/>
                  <a:gd name="connsiteY12" fmla="*/ 849703 h 868946"/>
                  <a:gd name="connsiteX13" fmla="*/ 1292314 w 1617535"/>
                  <a:gd name="connsiteY13" fmla="*/ 868946 h 868946"/>
                  <a:gd name="connsiteX14" fmla="*/ 1061429 w 1617535"/>
                  <a:gd name="connsiteY14" fmla="*/ 849703 h 868946"/>
                  <a:gd name="connsiteX15" fmla="*/ 945987 w 1617535"/>
                  <a:gd name="connsiteY15" fmla="*/ 772728 h 868946"/>
                  <a:gd name="connsiteX16" fmla="*/ 888265 w 1617535"/>
                  <a:gd name="connsiteY16" fmla="*/ 734240 h 868946"/>
                  <a:gd name="connsiteX17" fmla="*/ 772823 w 1617535"/>
                  <a:gd name="connsiteY17" fmla="*/ 638021 h 868946"/>
                  <a:gd name="connsiteX18" fmla="*/ 157130 w 1617535"/>
                  <a:gd name="connsiteY18" fmla="*/ 561046 h 868946"/>
                  <a:gd name="connsiteX19" fmla="*/ 99409 w 1617535"/>
                  <a:gd name="connsiteY19" fmla="*/ 522558 h 868946"/>
                  <a:gd name="connsiteX20" fmla="*/ 60928 w 1617535"/>
                  <a:gd name="connsiteY20" fmla="*/ 464827 h 868946"/>
                  <a:gd name="connsiteX21" fmla="*/ 22447 w 1617535"/>
                  <a:gd name="connsiteY21" fmla="*/ 195414 h 8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17535" h="868946">
                    <a:moveTo>
                      <a:pt x="22447" y="195414"/>
                    </a:moveTo>
                    <a:cubicBezTo>
                      <a:pt x="44894" y="144097"/>
                      <a:pt x="177493" y="165987"/>
                      <a:pt x="195611" y="156927"/>
                    </a:cubicBezTo>
                    <a:cubicBezTo>
                      <a:pt x="460244" y="24587"/>
                      <a:pt x="209153" y="113924"/>
                      <a:pt x="368775" y="60708"/>
                    </a:cubicBezTo>
                    <a:cubicBezTo>
                      <a:pt x="381602" y="41464"/>
                      <a:pt x="384128" y="2977"/>
                      <a:pt x="407255" y="2977"/>
                    </a:cubicBezTo>
                    <a:cubicBezTo>
                      <a:pt x="511119" y="2977"/>
                      <a:pt x="686471" y="48738"/>
                      <a:pt x="811304" y="79952"/>
                    </a:cubicBezTo>
                    <a:cubicBezTo>
                      <a:pt x="1008067" y="211149"/>
                      <a:pt x="682808" y="0"/>
                      <a:pt x="965227" y="156927"/>
                    </a:cubicBezTo>
                    <a:cubicBezTo>
                      <a:pt x="993260" y="172503"/>
                      <a:pt x="1014489" y="198497"/>
                      <a:pt x="1042189" y="214658"/>
                    </a:cubicBezTo>
                    <a:cubicBezTo>
                      <a:pt x="1100814" y="248862"/>
                      <a:pt x="1234729" y="316561"/>
                      <a:pt x="1311554" y="330121"/>
                    </a:cubicBezTo>
                    <a:cubicBezTo>
                      <a:pt x="1381315" y="342434"/>
                      <a:pt x="1452651" y="342950"/>
                      <a:pt x="1523199" y="349364"/>
                    </a:cubicBezTo>
                    <a:cubicBezTo>
                      <a:pt x="1546724" y="396424"/>
                      <a:pt x="1569597" y="433109"/>
                      <a:pt x="1580920" y="484071"/>
                    </a:cubicBezTo>
                    <a:cubicBezTo>
                      <a:pt x="1589383" y="522161"/>
                      <a:pt x="1593747" y="561046"/>
                      <a:pt x="1600160" y="599534"/>
                    </a:cubicBezTo>
                    <a:cubicBezTo>
                      <a:pt x="1593747" y="676509"/>
                      <a:pt x="1617535" y="762447"/>
                      <a:pt x="1580920" y="830459"/>
                    </a:cubicBezTo>
                    <a:cubicBezTo>
                      <a:pt x="1562427" y="864809"/>
                      <a:pt x="1504147" y="844546"/>
                      <a:pt x="1465477" y="849703"/>
                    </a:cubicBezTo>
                    <a:cubicBezTo>
                      <a:pt x="1407910" y="857380"/>
                      <a:pt x="1350035" y="862532"/>
                      <a:pt x="1292314" y="868946"/>
                    </a:cubicBezTo>
                    <a:cubicBezTo>
                      <a:pt x="1215352" y="862532"/>
                      <a:pt x="1137980" y="859911"/>
                      <a:pt x="1061429" y="849703"/>
                    </a:cubicBezTo>
                    <a:cubicBezTo>
                      <a:pt x="988973" y="840041"/>
                      <a:pt x="1003180" y="820397"/>
                      <a:pt x="945987" y="772728"/>
                    </a:cubicBezTo>
                    <a:cubicBezTo>
                      <a:pt x="928223" y="757922"/>
                      <a:pt x="906029" y="749046"/>
                      <a:pt x="888265" y="734240"/>
                    </a:cubicBezTo>
                    <a:cubicBezTo>
                      <a:pt x="740115" y="610761"/>
                      <a:pt x="916137" y="733582"/>
                      <a:pt x="772823" y="638021"/>
                    </a:cubicBezTo>
                    <a:cubicBezTo>
                      <a:pt x="689480" y="387946"/>
                      <a:pt x="785713" y="616520"/>
                      <a:pt x="157130" y="561046"/>
                    </a:cubicBezTo>
                    <a:cubicBezTo>
                      <a:pt x="134094" y="559013"/>
                      <a:pt x="118649" y="535387"/>
                      <a:pt x="99409" y="522558"/>
                    </a:cubicBezTo>
                    <a:cubicBezTo>
                      <a:pt x="86582" y="503314"/>
                      <a:pt x="70319" y="485961"/>
                      <a:pt x="60928" y="464827"/>
                    </a:cubicBezTo>
                    <a:cubicBezTo>
                      <a:pt x="10278" y="350845"/>
                      <a:pt x="0" y="246731"/>
                      <a:pt x="22447" y="195414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7184302" y="5444397"/>
                <a:ext cx="431028" cy="215882"/>
              </a:xfrm>
              <a:custGeom>
                <a:avLst/>
                <a:gdLst>
                  <a:gd name="connsiteX0" fmla="*/ 0 w 1577045"/>
                  <a:gd name="connsiteY0" fmla="*/ 404119 h 673532"/>
                  <a:gd name="connsiteX1" fmla="*/ 19241 w 1577045"/>
                  <a:gd name="connsiteY1" fmla="*/ 307901 h 673532"/>
                  <a:gd name="connsiteX2" fmla="*/ 38481 w 1577045"/>
                  <a:gd name="connsiteY2" fmla="*/ 250169 h 673532"/>
                  <a:gd name="connsiteX3" fmla="*/ 96202 w 1577045"/>
                  <a:gd name="connsiteY3" fmla="*/ 96219 h 673532"/>
                  <a:gd name="connsiteX4" fmla="*/ 153923 w 1577045"/>
                  <a:gd name="connsiteY4" fmla="*/ 76975 h 673532"/>
                  <a:gd name="connsiteX5" fmla="*/ 211645 w 1577045"/>
                  <a:gd name="connsiteY5" fmla="*/ 38488 h 673532"/>
                  <a:gd name="connsiteX6" fmla="*/ 307847 w 1577045"/>
                  <a:gd name="connsiteY6" fmla="*/ 0 h 673532"/>
                  <a:gd name="connsiteX7" fmla="*/ 1385309 w 1577045"/>
                  <a:gd name="connsiteY7" fmla="*/ 19244 h 673532"/>
                  <a:gd name="connsiteX8" fmla="*/ 1500751 w 1577045"/>
                  <a:gd name="connsiteY8" fmla="*/ 96219 h 673532"/>
                  <a:gd name="connsiteX9" fmla="*/ 1519992 w 1577045"/>
                  <a:gd name="connsiteY9" fmla="*/ 519582 h 673532"/>
                  <a:gd name="connsiteX10" fmla="*/ 1462271 w 1577045"/>
                  <a:gd name="connsiteY10" fmla="*/ 538826 h 673532"/>
                  <a:gd name="connsiteX11" fmla="*/ 1289107 w 1577045"/>
                  <a:gd name="connsiteY11" fmla="*/ 615801 h 673532"/>
                  <a:gd name="connsiteX12" fmla="*/ 1212145 w 1577045"/>
                  <a:gd name="connsiteY12" fmla="*/ 654289 h 673532"/>
                  <a:gd name="connsiteX13" fmla="*/ 1135184 w 1577045"/>
                  <a:gd name="connsiteY13" fmla="*/ 673532 h 673532"/>
                  <a:gd name="connsiteX14" fmla="*/ 808097 w 1577045"/>
                  <a:gd name="connsiteY14" fmla="*/ 654289 h 673532"/>
                  <a:gd name="connsiteX15" fmla="*/ 750376 w 1577045"/>
                  <a:gd name="connsiteY15" fmla="*/ 635045 h 673532"/>
                  <a:gd name="connsiteX16" fmla="*/ 711895 w 1577045"/>
                  <a:gd name="connsiteY16" fmla="*/ 577313 h 673532"/>
                  <a:gd name="connsiteX17" fmla="*/ 596453 w 1577045"/>
                  <a:gd name="connsiteY17" fmla="*/ 500338 h 673532"/>
                  <a:gd name="connsiteX18" fmla="*/ 327087 w 1577045"/>
                  <a:gd name="connsiteY18" fmla="*/ 519582 h 673532"/>
                  <a:gd name="connsiteX19" fmla="*/ 211645 w 1577045"/>
                  <a:gd name="connsiteY19" fmla="*/ 558070 h 673532"/>
                  <a:gd name="connsiteX20" fmla="*/ 96202 w 1577045"/>
                  <a:gd name="connsiteY20" fmla="*/ 538826 h 673532"/>
                  <a:gd name="connsiteX21" fmla="*/ 76962 w 1577045"/>
                  <a:gd name="connsiteY21" fmla="*/ 481095 h 673532"/>
                  <a:gd name="connsiteX22" fmla="*/ 57721 w 1577045"/>
                  <a:gd name="connsiteY22" fmla="*/ 115463 h 673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77045" h="673532">
                    <a:moveTo>
                      <a:pt x="0" y="404119"/>
                    </a:moveTo>
                    <a:cubicBezTo>
                      <a:pt x="6414" y="372046"/>
                      <a:pt x="11309" y="339632"/>
                      <a:pt x="19241" y="307901"/>
                    </a:cubicBezTo>
                    <a:cubicBezTo>
                      <a:pt x="24160" y="288222"/>
                      <a:pt x="33562" y="269848"/>
                      <a:pt x="38481" y="250169"/>
                    </a:cubicBezTo>
                    <a:cubicBezTo>
                      <a:pt x="52169" y="195408"/>
                      <a:pt x="46712" y="135818"/>
                      <a:pt x="96202" y="96219"/>
                    </a:cubicBezTo>
                    <a:cubicBezTo>
                      <a:pt x="112038" y="83548"/>
                      <a:pt x="135783" y="86046"/>
                      <a:pt x="153923" y="76975"/>
                    </a:cubicBezTo>
                    <a:cubicBezTo>
                      <a:pt x="174606" y="66632"/>
                      <a:pt x="190962" y="48831"/>
                      <a:pt x="211645" y="38488"/>
                    </a:cubicBezTo>
                    <a:cubicBezTo>
                      <a:pt x="242536" y="23040"/>
                      <a:pt x="275780" y="12829"/>
                      <a:pt x="307847" y="0"/>
                    </a:cubicBezTo>
                    <a:lnTo>
                      <a:pt x="1385309" y="19244"/>
                    </a:lnTo>
                    <a:cubicBezTo>
                      <a:pt x="1431410" y="22962"/>
                      <a:pt x="1500751" y="96219"/>
                      <a:pt x="1500751" y="96219"/>
                    </a:cubicBezTo>
                    <a:cubicBezTo>
                      <a:pt x="1557826" y="267474"/>
                      <a:pt x="1577045" y="277060"/>
                      <a:pt x="1519992" y="519582"/>
                    </a:cubicBezTo>
                    <a:cubicBezTo>
                      <a:pt x="1515348" y="539325"/>
                      <a:pt x="1481511" y="532411"/>
                      <a:pt x="1462271" y="538826"/>
                    </a:cubicBezTo>
                    <a:cubicBezTo>
                      <a:pt x="1319091" y="646229"/>
                      <a:pt x="1457604" y="559625"/>
                      <a:pt x="1289107" y="615801"/>
                    </a:cubicBezTo>
                    <a:cubicBezTo>
                      <a:pt x="1261896" y="624873"/>
                      <a:pt x="1239001" y="644216"/>
                      <a:pt x="1212145" y="654289"/>
                    </a:cubicBezTo>
                    <a:cubicBezTo>
                      <a:pt x="1187386" y="663575"/>
                      <a:pt x="1160838" y="667118"/>
                      <a:pt x="1135184" y="673532"/>
                    </a:cubicBezTo>
                    <a:cubicBezTo>
                      <a:pt x="1026155" y="667118"/>
                      <a:pt x="916772" y="665158"/>
                      <a:pt x="808097" y="654289"/>
                    </a:cubicBezTo>
                    <a:cubicBezTo>
                      <a:pt x="787916" y="652271"/>
                      <a:pt x="766212" y="647716"/>
                      <a:pt x="750376" y="635045"/>
                    </a:cubicBezTo>
                    <a:cubicBezTo>
                      <a:pt x="732318" y="620596"/>
                      <a:pt x="729299" y="592544"/>
                      <a:pt x="711895" y="577313"/>
                    </a:cubicBezTo>
                    <a:cubicBezTo>
                      <a:pt x="677091" y="546854"/>
                      <a:pt x="596453" y="500338"/>
                      <a:pt x="596453" y="500338"/>
                    </a:cubicBezTo>
                    <a:cubicBezTo>
                      <a:pt x="506664" y="506753"/>
                      <a:pt x="416108" y="506226"/>
                      <a:pt x="327087" y="519582"/>
                    </a:cubicBezTo>
                    <a:cubicBezTo>
                      <a:pt x="286973" y="525600"/>
                      <a:pt x="211645" y="558070"/>
                      <a:pt x="211645" y="558070"/>
                    </a:cubicBezTo>
                    <a:cubicBezTo>
                      <a:pt x="173164" y="551655"/>
                      <a:pt x="130072" y="558184"/>
                      <a:pt x="96202" y="538826"/>
                    </a:cubicBezTo>
                    <a:cubicBezTo>
                      <a:pt x="78591" y="528761"/>
                      <a:pt x="80046" y="501143"/>
                      <a:pt x="76962" y="481095"/>
                    </a:cubicBezTo>
                    <a:cubicBezTo>
                      <a:pt x="51977" y="318667"/>
                      <a:pt x="57721" y="274804"/>
                      <a:pt x="57721" y="115463"/>
                    </a:cubicBez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6780915" y="5253550"/>
                <a:ext cx="277660" cy="406729"/>
              </a:xfrm>
              <a:custGeom>
                <a:avLst/>
                <a:gdLst>
                  <a:gd name="connsiteX0" fmla="*/ 423289 w 854872"/>
                  <a:gd name="connsiteY0" fmla="*/ 712019 h 788995"/>
                  <a:gd name="connsiteX1" fmla="*/ 365568 w 854872"/>
                  <a:gd name="connsiteY1" fmla="*/ 596557 h 788995"/>
                  <a:gd name="connsiteX2" fmla="*/ 346327 w 854872"/>
                  <a:gd name="connsiteY2" fmla="*/ 519582 h 788995"/>
                  <a:gd name="connsiteX3" fmla="*/ 250125 w 854872"/>
                  <a:gd name="connsiteY3" fmla="*/ 481094 h 788995"/>
                  <a:gd name="connsiteX4" fmla="*/ 192404 w 854872"/>
                  <a:gd name="connsiteY4" fmla="*/ 423363 h 788995"/>
                  <a:gd name="connsiteX5" fmla="*/ 0 w 854872"/>
                  <a:gd name="connsiteY5" fmla="*/ 384875 h 788995"/>
                  <a:gd name="connsiteX6" fmla="*/ 19241 w 854872"/>
                  <a:gd name="connsiteY6" fmla="*/ 96219 h 788995"/>
                  <a:gd name="connsiteX7" fmla="*/ 57721 w 854872"/>
                  <a:gd name="connsiteY7" fmla="*/ 38487 h 788995"/>
                  <a:gd name="connsiteX8" fmla="*/ 173164 w 854872"/>
                  <a:gd name="connsiteY8" fmla="*/ 0 h 788995"/>
                  <a:gd name="connsiteX9" fmla="*/ 365568 w 854872"/>
                  <a:gd name="connsiteY9" fmla="*/ 19244 h 788995"/>
                  <a:gd name="connsiteX10" fmla="*/ 442529 w 854872"/>
                  <a:gd name="connsiteY10" fmla="*/ 134706 h 788995"/>
                  <a:gd name="connsiteX11" fmla="*/ 557972 w 854872"/>
                  <a:gd name="connsiteY11" fmla="*/ 211681 h 788995"/>
                  <a:gd name="connsiteX12" fmla="*/ 673414 w 854872"/>
                  <a:gd name="connsiteY12" fmla="*/ 288656 h 788995"/>
                  <a:gd name="connsiteX13" fmla="*/ 788857 w 854872"/>
                  <a:gd name="connsiteY13" fmla="*/ 346388 h 788995"/>
                  <a:gd name="connsiteX14" fmla="*/ 827337 w 854872"/>
                  <a:gd name="connsiteY14" fmla="*/ 461850 h 788995"/>
                  <a:gd name="connsiteX15" fmla="*/ 846578 w 854872"/>
                  <a:gd name="connsiteY15" fmla="*/ 519582 h 788995"/>
                  <a:gd name="connsiteX16" fmla="*/ 827337 w 854872"/>
                  <a:gd name="connsiteY16" fmla="*/ 692776 h 788995"/>
                  <a:gd name="connsiteX17" fmla="*/ 654174 w 854872"/>
                  <a:gd name="connsiteY17" fmla="*/ 788995 h 788995"/>
                  <a:gd name="connsiteX18" fmla="*/ 519491 w 854872"/>
                  <a:gd name="connsiteY18" fmla="*/ 769751 h 788995"/>
                  <a:gd name="connsiteX19" fmla="*/ 481010 w 854872"/>
                  <a:gd name="connsiteY19" fmla="*/ 712019 h 788995"/>
                  <a:gd name="connsiteX20" fmla="*/ 423289 w 854872"/>
                  <a:gd name="connsiteY20" fmla="*/ 654288 h 788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54872" h="788995">
                    <a:moveTo>
                      <a:pt x="423289" y="712019"/>
                    </a:moveTo>
                    <a:cubicBezTo>
                      <a:pt x="404049" y="673532"/>
                      <a:pt x="381546" y="636509"/>
                      <a:pt x="365568" y="596557"/>
                    </a:cubicBezTo>
                    <a:cubicBezTo>
                      <a:pt x="355747" y="572000"/>
                      <a:pt x="365027" y="538285"/>
                      <a:pt x="346327" y="519582"/>
                    </a:cubicBezTo>
                    <a:cubicBezTo>
                      <a:pt x="321907" y="495158"/>
                      <a:pt x="282192" y="493923"/>
                      <a:pt x="250125" y="481094"/>
                    </a:cubicBezTo>
                    <a:cubicBezTo>
                      <a:pt x="230885" y="461850"/>
                      <a:pt x="217802" y="433133"/>
                      <a:pt x="192404" y="423363"/>
                    </a:cubicBezTo>
                    <a:cubicBezTo>
                      <a:pt x="131360" y="399880"/>
                      <a:pt x="0" y="384875"/>
                      <a:pt x="0" y="384875"/>
                    </a:cubicBezTo>
                    <a:cubicBezTo>
                      <a:pt x="6414" y="288656"/>
                      <a:pt x="3390" y="191340"/>
                      <a:pt x="19241" y="96219"/>
                    </a:cubicBezTo>
                    <a:cubicBezTo>
                      <a:pt x="23042" y="73407"/>
                      <a:pt x="38110" y="50746"/>
                      <a:pt x="57721" y="38487"/>
                    </a:cubicBezTo>
                    <a:cubicBezTo>
                      <a:pt x="92117" y="16986"/>
                      <a:pt x="173164" y="0"/>
                      <a:pt x="173164" y="0"/>
                    </a:cubicBezTo>
                    <a:cubicBezTo>
                      <a:pt x="237299" y="6415"/>
                      <a:pt x="302764" y="4748"/>
                      <a:pt x="365568" y="19244"/>
                    </a:cubicBezTo>
                    <a:cubicBezTo>
                      <a:pt x="475252" y="44560"/>
                      <a:pt x="383419" y="67140"/>
                      <a:pt x="442529" y="134706"/>
                    </a:cubicBezTo>
                    <a:cubicBezTo>
                      <a:pt x="472982" y="169516"/>
                      <a:pt x="519491" y="186023"/>
                      <a:pt x="557972" y="211681"/>
                    </a:cubicBezTo>
                    <a:lnTo>
                      <a:pt x="673414" y="288656"/>
                    </a:lnTo>
                    <a:cubicBezTo>
                      <a:pt x="753073" y="315214"/>
                      <a:pt x="714261" y="296649"/>
                      <a:pt x="788857" y="346388"/>
                    </a:cubicBezTo>
                    <a:lnTo>
                      <a:pt x="827337" y="461850"/>
                    </a:lnTo>
                    <a:lnTo>
                      <a:pt x="846578" y="519582"/>
                    </a:lnTo>
                    <a:cubicBezTo>
                      <a:pt x="840164" y="577313"/>
                      <a:pt x="854872" y="641631"/>
                      <a:pt x="827337" y="692776"/>
                    </a:cubicBezTo>
                    <a:cubicBezTo>
                      <a:pt x="798393" y="746539"/>
                      <a:pt x="710441" y="770236"/>
                      <a:pt x="654174" y="788995"/>
                    </a:cubicBezTo>
                    <a:cubicBezTo>
                      <a:pt x="609280" y="782580"/>
                      <a:pt x="560931" y="788172"/>
                      <a:pt x="519491" y="769751"/>
                    </a:cubicBezTo>
                    <a:cubicBezTo>
                      <a:pt x="498358" y="760357"/>
                      <a:pt x="495814" y="729787"/>
                      <a:pt x="481010" y="712019"/>
                    </a:cubicBezTo>
                    <a:cubicBezTo>
                      <a:pt x="463591" y="691112"/>
                      <a:pt x="423289" y="654288"/>
                      <a:pt x="423289" y="654288"/>
                    </a:cubicBez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2"/>
              <p:cNvSpPr/>
              <p:nvPr/>
            </p:nvSpPr>
            <p:spPr>
              <a:xfrm rot="15025619">
                <a:off x="7180221" y="5490184"/>
                <a:ext cx="224423" cy="406729"/>
              </a:xfrm>
              <a:custGeom>
                <a:avLst/>
                <a:gdLst>
                  <a:gd name="connsiteX0" fmla="*/ 423289 w 854872"/>
                  <a:gd name="connsiteY0" fmla="*/ 712019 h 788995"/>
                  <a:gd name="connsiteX1" fmla="*/ 365568 w 854872"/>
                  <a:gd name="connsiteY1" fmla="*/ 596557 h 788995"/>
                  <a:gd name="connsiteX2" fmla="*/ 346327 w 854872"/>
                  <a:gd name="connsiteY2" fmla="*/ 519582 h 788995"/>
                  <a:gd name="connsiteX3" fmla="*/ 250125 w 854872"/>
                  <a:gd name="connsiteY3" fmla="*/ 481094 h 788995"/>
                  <a:gd name="connsiteX4" fmla="*/ 192404 w 854872"/>
                  <a:gd name="connsiteY4" fmla="*/ 423363 h 788995"/>
                  <a:gd name="connsiteX5" fmla="*/ 0 w 854872"/>
                  <a:gd name="connsiteY5" fmla="*/ 384875 h 788995"/>
                  <a:gd name="connsiteX6" fmla="*/ 19241 w 854872"/>
                  <a:gd name="connsiteY6" fmla="*/ 96219 h 788995"/>
                  <a:gd name="connsiteX7" fmla="*/ 57721 w 854872"/>
                  <a:gd name="connsiteY7" fmla="*/ 38487 h 788995"/>
                  <a:gd name="connsiteX8" fmla="*/ 173164 w 854872"/>
                  <a:gd name="connsiteY8" fmla="*/ 0 h 788995"/>
                  <a:gd name="connsiteX9" fmla="*/ 365568 w 854872"/>
                  <a:gd name="connsiteY9" fmla="*/ 19244 h 788995"/>
                  <a:gd name="connsiteX10" fmla="*/ 442529 w 854872"/>
                  <a:gd name="connsiteY10" fmla="*/ 134706 h 788995"/>
                  <a:gd name="connsiteX11" fmla="*/ 557972 w 854872"/>
                  <a:gd name="connsiteY11" fmla="*/ 211681 h 788995"/>
                  <a:gd name="connsiteX12" fmla="*/ 673414 w 854872"/>
                  <a:gd name="connsiteY12" fmla="*/ 288656 h 788995"/>
                  <a:gd name="connsiteX13" fmla="*/ 788857 w 854872"/>
                  <a:gd name="connsiteY13" fmla="*/ 346388 h 788995"/>
                  <a:gd name="connsiteX14" fmla="*/ 827337 w 854872"/>
                  <a:gd name="connsiteY14" fmla="*/ 461850 h 788995"/>
                  <a:gd name="connsiteX15" fmla="*/ 846578 w 854872"/>
                  <a:gd name="connsiteY15" fmla="*/ 519582 h 788995"/>
                  <a:gd name="connsiteX16" fmla="*/ 827337 w 854872"/>
                  <a:gd name="connsiteY16" fmla="*/ 692776 h 788995"/>
                  <a:gd name="connsiteX17" fmla="*/ 654174 w 854872"/>
                  <a:gd name="connsiteY17" fmla="*/ 788995 h 788995"/>
                  <a:gd name="connsiteX18" fmla="*/ 519491 w 854872"/>
                  <a:gd name="connsiteY18" fmla="*/ 769751 h 788995"/>
                  <a:gd name="connsiteX19" fmla="*/ 481010 w 854872"/>
                  <a:gd name="connsiteY19" fmla="*/ 712019 h 788995"/>
                  <a:gd name="connsiteX20" fmla="*/ 423289 w 854872"/>
                  <a:gd name="connsiteY20" fmla="*/ 654288 h 788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54872" h="788995">
                    <a:moveTo>
                      <a:pt x="423289" y="712019"/>
                    </a:moveTo>
                    <a:cubicBezTo>
                      <a:pt x="404049" y="673532"/>
                      <a:pt x="381546" y="636509"/>
                      <a:pt x="365568" y="596557"/>
                    </a:cubicBezTo>
                    <a:cubicBezTo>
                      <a:pt x="355747" y="572000"/>
                      <a:pt x="365027" y="538285"/>
                      <a:pt x="346327" y="519582"/>
                    </a:cubicBezTo>
                    <a:cubicBezTo>
                      <a:pt x="321907" y="495158"/>
                      <a:pt x="282192" y="493923"/>
                      <a:pt x="250125" y="481094"/>
                    </a:cubicBezTo>
                    <a:cubicBezTo>
                      <a:pt x="230885" y="461850"/>
                      <a:pt x="217802" y="433133"/>
                      <a:pt x="192404" y="423363"/>
                    </a:cubicBezTo>
                    <a:cubicBezTo>
                      <a:pt x="131360" y="399880"/>
                      <a:pt x="0" y="384875"/>
                      <a:pt x="0" y="384875"/>
                    </a:cubicBezTo>
                    <a:cubicBezTo>
                      <a:pt x="6414" y="288656"/>
                      <a:pt x="3390" y="191340"/>
                      <a:pt x="19241" y="96219"/>
                    </a:cubicBezTo>
                    <a:cubicBezTo>
                      <a:pt x="23042" y="73407"/>
                      <a:pt x="38110" y="50746"/>
                      <a:pt x="57721" y="38487"/>
                    </a:cubicBezTo>
                    <a:cubicBezTo>
                      <a:pt x="92117" y="16986"/>
                      <a:pt x="173164" y="0"/>
                      <a:pt x="173164" y="0"/>
                    </a:cubicBezTo>
                    <a:cubicBezTo>
                      <a:pt x="237299" y="6415"/>
                      <a:pt x="302764" y="4748"/>
                      <a:pt x="365568" y="19244"/>
                    </a:cubicBezTo>
                    <a:cubicBezTo>
                      <a:pt x="475252" y="44560"/>
                      <a:pt x="383419" y="67140"/>
                      <a:pt x="442529" y="134706"/>
                    </a:cubicBezTo>
                    <a:cubicBezTo>
                      <a:pt x="472982" y="169516"/>
                      <a:pt x="519491" y="186023"/>
                      <a:pt x="557972" y="211681"/>
                    </a:cubicBezTo>
                    <a:lnTo>
                      <a:pt x="673414" y="288656"/>
                    </a:lnTo>
                    <a:cubicBezTo>
                      <a:pt x="753073" y="315214"/>
                      <a:pt x="714261" y="296649"/>
                      <a:pt x="788857" y="346388"/>
                    </a:cubicBezTo>
                    <a:lnTo>
                      <a:pt x="827337" y="461850"/>
                    </a:lnTo>
                    <a:lnTo>
                      <a:pt x="846578" y="519582"/>
                    </a:lnTo>
                    <a:cubicBezTo>
                      <a:pt x="840164" y="577313"/>
                      <a:pt x="854872" y="641631"/>
                      <a:pt x="827337" y="692776"/>
                    </a:cubicBezTo>
                    <a:cubicBezTo>
                      <a:pt x="798393" y="746539"/>
                      <a:pt x="710441" y="770236"/>
                      <a:pt x="654174" y="788995"/>
                    </a:cubicBezTo>
                    <a:cubicBezTo>
                      <a:pt x="609280" y="782580"/>
                      <a:pt x="560931" y="788172"/>
                      <a:pt x="519491" y="769751"/>
                    </a:cubicBezTo>
                    <a:cubicBezTo>
                      <a:pt x="498358" y="760357"/>
                      <a:pt x="495814" y="729787"/>
                      <a:pt x="481010" y="712019"/>
                    </a:cubicBezTo>
                    <a:cubicBezTo>
                      <a:pt x="463591" y="691112"/>
                      <a:pt x="423289" y="654288"/>
                      <a:pt x="423289" y="654288"/>
                    </a:cubicBez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6069974" y="3186781"/>
              <a:ext cx="6854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/>
                <a:t>+</a:t>
              </a:r>
              <a:endParaRPr lang="en-US" sz="40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738009" y="4292592"/>
              <a:ext cx="10889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Control</a:t>
              </a:r>
              <a:endParaRPr lang="en-US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93420" y="4292592"/>
              <a:ext cx="1546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Treatment 1 </a:t>
              </a:r>
              <a:endParaRPr lang="en-US" b="1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921166" y="1672586"/>
            <a:ext cx="2765634" cy="2279348"/>
            <a:chOff x="5921166" y="1672586"/>
            <a:chExt cx="2765634" cy="2279348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21166" y="1672586"/>
              <a:ext cx="1429832" cy="1803339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7350998" y="2476791"/>
              <a:ext cx="6854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/>
                <a:t>+</a:t>
              </a:r>
              <a:endParaRPr lang="en-US" sz="4000" b="1" dirty="0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24224" y="2401254"/>
              <a:ext cx="962576" cy="1010925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6603331" y="3582602"/>
              <a:ext cx="1546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Treatment2</a:t>
              </a:r>
              <a:endParaRPr lang="en-US" b="1" dirty="0"/>
            </a:p>
          </p:txBody>
        </p:sp>
      </p:grp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50140" y="134943"/>
            <a:ext cx="1371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57631" y="194524"/>
            <a:ext cx="137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/>
              <a:t>Experiment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3020330" y="1534218"/>
            <a:ext cx="4603115" cy="1696868"/>
            <a:chOff x="646559" y="1672586"/>
            <a:chExt cx="8411192" cy="3654313"/>
          </a:xfrm>
        </p:grpSpPr>
        <p:grpSp>
          <p:nvGrpSpPr>
            <p:cNvPr id="59" name="Group 19"/>
            <p:cNvGrpSpPr/>
            <p:nvPr/>
          </p:nvGrpSpPr>
          <p:grpSpPr>
            <a:xfrm>
              <a:off x="646559" y="1672586"/>
              <a:ext cx="5296304" cy="3654313"/>
              <a:chOff x="2525221" y="2382576"/>
              <a:chExt cx="5296304" cy="3654313"/>
            </a:xfrm>
          </p:grpSpPr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25221" y="2382576"/>
                <a:ext cx="1429832" cy="1803339"/>
              </a:xfrm>
              <a:prstGeom prst="rect">
                <a:avLst/>
              </a:prstGeom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40142" y="2382576"/>
                <a:ext cx="1429832" cy="1803339"/>
              </a:xfrm>
              <a:prstGeom prst="rect">
                <a:avLst/>
              </a:prstGeom>
            </p:spPr>
          </p:pic>
          <p:grpSp>
            <p:nvGrpSpPr>
              <p:cNvPr id="66" name="Group 14"/>
              <p:cNvGrpSpPr/>
              <p:nvPr/>
            </p:nvGrpSpPr>
            <p:grpSpPr>
              <a:xfrm>
                <a:off x="6547079" y="3454669"/>
                <a:ext cx="1274446" cy="579983"/>
                <a:chOff x="6340884" y="5253550"/>
                <a:chExt cx="1274446" cy="579983"/>
              </a:xfrm>
            </p:grpSpPr>
            <p:sp>
              <p:nvSpPr>
                <p:cNvPr id="70" name="Freeform 69"/>
                <p:cNvSpPr/>
                <p:nvPr/>
              </p:nvSpPr>
              <p:spPr>
                <a:xfrm>
                  <a:off x="6340884" y="5253550"/>
                  <a:ext cx="324741" cy="439998"/>
                </a:xfrm>
                <a:custGeom>
                  <a:avLst/>
                  <a:gdLst>
                    <a:gd name="connsiteX0" fmla="*/ 716366 w 1235097"/>
                    <a:gd name="connsiteY0" fmla="*/ 153950 h 1325211"/>
                    <a:gd name="connsiteX1" fmla="*/ 697126 w 1235097"/>
                    <a:gd name="connsiteY1" fmla="*/ 269413 h 1325211"/>
                    <a:gd name="connsiteX2" fmla="*/ 620164 w 1235097"/>
                    <a:gd name="connsiteY2" fmla="*/ 327144 h 1325211"/>
                    <a:gd name="connsiteX3" fmla="*/ 562443 w 1235097"/>
                    <a:gd name="connsiteY3" fmla="*/ 384875 h 1325211"/>
                    <a:gd name="connsiteX4" fmla="*/ 447001 w 1235097"/>
                    <a:gd name="connsiteY4" fmla="*/ 481094 h 1325211"/>
                    <a:gd name="connsiteX5" fmla="*/ 331558 w 1235097"/>
                    <a:gd name="connsiteY5" fmla="*/ 577313 h 1325211"/>
                    <a:gd name="connsiteX6" fmla="*/ 158395 w 1235097"/>
                    <a:gd name="connsiteY6" fmla="*/ 731263 h 1325211"/>
                    <a:gd name="connsiteX7" fmla="*/ 119914 w 1235097"/>
                    <a:gd name="connsiteY7" fmla="*/ 788995 h 1325211"/>
                    <a:gd name="connsiteX8" fmla="*/ 42952 w 1235097"/>
                    <a:gd name="connsiteY8" fmla="*/ 865970 h 1325211"/>
                    <a:gd name="connsiteX9" fmla="*/ 62193 w 1235097"/>
                    <a:gd name="connsiteY9" fmla="*/ 1058407 h 1325211"/>
                    <a:gd name="connsiteX10" fmla="*/ 735607 w 1235097"/>
                    <a:gd name="connsiteY10" fmla="*/ 981432 h 1325211"/>
                    <a:gd name="connsiteX11" fmla="*/ 793328 w 1235097"/>
                    <a:gd name="connsiteY11" fmla="*/ 962189 h 1325211"/>
                    <a:gd name="connsiteX12" fmla="*/ 889530 w 1235097"/>
                    <a:gd name="connsiteY12" fmla="*/ 808238 h 1325211"/>
                    <a:gd name="connsiteX13" fmla="*/ 908770 w 1235097"/>
                    <a:gd name="connsiteY13" fmla="*/ 750507 h 1325211"/>
                    <a:gd name="connsiteX14" fmla="*/ 985732 w 1235097"/>
                    <a:gd name="connsiteY14" fmla="*/ 635044 h 1325211"/>
                    <a:gd name="connsiteX15" fmla="*/ 1081934 w 1235097"/>
                    <a:gd name="connsiteY15" fmla="*/ 461850 h 1325211"/>
                    <a:gd name="connsiteX16" fmla="*/ 1120415 w 1235097"/>
                    <a:gd name="connsiteY16" fmla="*/ 404119 h 1325211"/>
                    <a:gd name="connsiteX17" fmla="*/ 1139655 w 1235097"/>
                    <a:gd name="connsiteY17" fmla="*/ 346388 h 1325211"/>
                    <a:gd name="connsiteX18" fmla="*/ 1158895 w 1235097"/>
                    <a:gd name="connsiteY18" fmla="*/ 96219 h 1325211"/>
                    <a:gd name="connsiteX19" fmla="*/ 1101174 w 1235097"/>
                    <a:gd name="connsiteY19" fmla="*/ 76975 h 1325211"/>
                    <a:gd name="connsiteX20" fmla="*/ 985732 w 1235097"/>
                    <a:gd name="connsiteY20" fmla="*/ 0 h 1325211"/>
                    <a:gd name="connsiteX21" fmla="*/ 812568 w 1235097"/>
                    <a:gd name="connsiteY21" fmla="*/ 57731 h 1325211"/>
                    <a:gd name="connsiteX22" fmla="*/ 774087 w 1235097"/>
                    <a:gd name="connsiteY22" fmla="*/ 115463 h 1325211"/>
                    <a:gd name="connsiteX23" fmla="*/ 754847 w 1235097"/>
                    <a:gd name="connsiteY23" fmla="*/ 230925 h 1325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235097" h="1325211">
                      <a:moveTo>
                        <a:pt x="716366" y="153950"/>
                      </a:moveTo>
                      <a:cubicBezTo>
                        <a:pt x="709953" y="192438"/>
                        <a:pt x="716072" y="235303"/>
                        <a:pt x="697126" y="269413"/>
                      </a:cubicBezTo>
                      <a:cubicBezTo>
                        <a:pt x="681554" y="297448"/>
                        <a:pt x="644511" y="306271"/>
                        <a:pt x="620164" y="327144"/>
                      </a:cubicBezTo>
                      <a:cubicBezTo>
                        <a:pt x="599504" y="344855"/>
                        <a:pt x="583347" y="367452"/>
                        <a:pt x="562443" y="384875"/>
                      </a:cubicBezTo>
                      <a:cubicBezTo>
                        <a:pt x="473374" y="459113"/>
                        <a:pt x="531319" y="382706"/>
                        <a:pt x="447001" y="481094"/>
                      </a:cubicBezTo>
                      <a:cubicBezTo>
                        <a:pt x="363134" y="578955"/>
                        <a:pt x="428543" y="544979"/>
                        <a:pt x="331558" y="577313"/>
                      </a:cubicBezTo>
                      <a:cubicBezTo>
                        <a:pt x="199766" y="709129"/>
                        <a:pt x="261398" y="662583"/>
                        <a:pt x="158395" y="731263"/>
                      </a:cubicBezTo>
                      <a:cubicBezTo>
                        <a:pt x="145568" y="750507"/>
                        <a:pt x="137972" y="774546"/>
                        <a:pt x="119914" y="788995"/>
                      </a:cubicBezTo>
                      <a:cubicBezTo>
                        <a:pt x="26623" y="863641"/>
                        <a:pt x="84935" y="740002"/>
                        <a:pt x="42952" y="865970"/>
                      </a:cubicBezTo>
                      <a:cubicBezTo>
                        <a:pt x="49366" y="930116"/>
                        <a:pt x="0" y="1041442"/>
                        <a:pt x="62193" y="1058407"/>
                      </a:cubicBezTo>
                      <a:cubicBezTo>
                        <a:pt x="1040302" y="1325211"/>
                        <a:pt x="488280" y="1146345"/>
                        <a:pt x="735607" y="981432"/>
                      </a:cubicBezTo>
                      <a:cubicBezTo>
                        <a:pt x="752481" y="970181"/>
                        <a:pt x="774088" y="968603"/>
                        <a:pt x="793328" y="962189"/>
                      </a:cubicBezTo>
                      <a:cubicBezTo>
                        <a:pt x="839121" y="824787"/>
                        <a:pt x="798056" y="869233"/>
                        <a:pt x="889530" y="808238"/>
                      </a:cubicBezTo>
                      <a:cubicBezTo>
                        <a:pt x="895943" y="788994"/>
                        <a:pt x="898920" y="768239"/>
                        <a:pt x="908770" y="750507"/>
                      </a:cubicBezTo>
                      <a:cubicBezTo>
                        <a:pt x="931230" y="710072"/>
                        <a:pt x="985732" y="635044"/>
                        <a:pt x="985732" y="635044"/>
                      </a:cubicBezTo>
                      <a:cubicBezTo>
                        <a:pt x="1019596" y="533432"/>
                        <a:pt x="993722" y="594191"/>
                        <a:pt x="1081934" y="461850"/>
                      </a:cubicBezTo>
                      <a:lnTo>
                        <a:pt x="1120415" y="404119"/>
                      </a:lnTo>
                      <a:cubicBezTo>
                        <a:pt x="1126828" y="384875"/>
                        <a:pt x="1130585" y="364531"/>
                        <a:pt x="1139655" y="346388"/>
                      </a:cubicBezTo>
                      <a:cubicBezTo>
                        <a:pt x="1194281" y="237116"/>
                        <a:pt x="1235097" y="305810"/>
                        <a:pt x="1158895" y="96219"/>
                      </a:cubicBezTo>
                      <a:cubicBezTo>
                        <a:pt x="1151965" y="77158"/>
                        <a:pt x="1118902" y="86826"/>
                        <a:pt x="1101174" y="76975"/>
                      </a:cubicBezTo>
                      <a:cubicBezTo>
                        <a:pt x="1060745" y="54511"/>
                        <a:pt x="985732" y="0"/>
                        <a:pt x="985732" y="0"/>
                      </a:cubicBezTo>
                      <a:cubicBezTo>
                        <a:pt x="908333" y="12902"/>
                        <a:pt x="866675" y="3615"/>
                        <a:pt x="812568" y="57731"/>
                      </a:cubicBezTo>
                      <a:cubicBezTo>
                        <a:pt x="796216" y="74086"/>
                        <a:pt x="786914" y="96219"/>
                        <a:pt x="774087" y="115463"/>
                      </a:cubicBezTo>
                      <a:cubicBezTo>
                        <a:pt x="748763" y="191450"/>
                        <a:pt x="754847" y="152910"/>
                        <a:pt x="754847" y="230925"/>
                      </a:cubicBezTo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Freeform 70"/>
                <p:cNvSpPr/>
                <p:nvPr/>
              </p:nvSpPr>
              <p:spPr>
                <a:xfrm>
                  <a:off x="6549244" y="5566791"/>
                  <a:ext cx="509331" cy="266742"/>
                </a:xfrm>
                <a:custGeom>
                  <a:avLst/>
                  <a:gdLst>
                    <a:gd name="connsiteX0" fmla="*/ 22447 w 1617535"/>
                    <a:gd name="connsiteY0" fmla="*/ 195414 h 868946"/>
                    <a:gd name="connsiteX1" fmla="*/ 195611 w 1617535"/>
                    <a:gd name="connsiteY1" fmla="*/ 156927 h 868946"/>
                    <a:gd name="connsiteX2" fmla="*/ 368775 w 1617535"/>
                    <a:gd name="connsiteY2" fmla="*/ 60708 h 868946"/>
                    <a:gd name="connsiteX3" fmla="*/ 407255 w 1617535"/>
                    <a:gd name="connsiteY3" fmla="*/ 2977 h 868946"/>
                    <a:gd name="connsiteX4" fmla="*/ 811304 w 1617535"/>
                    <a:gd name="connsiteY4" fmla="*/ 79952 h 868946"/>
                    <a:gd name="connsiteX5" fmla="*/ 965227 w 1617535"/>
                    <a:gd name="connsiteY5" fmla="*/ 156927 h 868946"/>
                    <a:gd name="connsiteX6" fmla="*/ 1042189 w 1617535"/>
                    <a:gd name="connsiteY6" fmla="*/ 214658 h 868946"/>
                    <a:gd name="connsiteX7" fmla="*/ 1311554 w 1617535"/>
                    <a:gd name="connsiteY7" fmla="*/ 330121 h 868946"/>
                    <a:gd name="connsiteX8" fmla="*/ 1523199 w 1617535"/>
                    <a:gd name="connsiteY8" fmla="*/ 349364 h 868946"/>
                    <a:gd name="connsiteX9" fmla="*/ 1580920 w 1617535"/>
                    <a:gd name="connsiteY9" fmla="*/ 484071 h 868946"/>
                    <a:gd name="connsiteX10" fmla="*/ 1600160 w 1617535"/>
                    <a:gd name="connsiteY10" fmla="*/ 599534 h 868946"/>
                    <a:gd name="connsiteX11" fmla="*/ 1580920 w 1617535"/>
                    <a:gd name="connsiteY11" fmla="*/ 830459 h 868946"/>
                    <a:gd name="connsiteX12" fmla="*/ 1465477 w 1617535"/>
                    <a:gd name="connsiteY12" fmla="*/ 849703 h 868946"/>
                    <a:gd name="connsiteX13" fmla="*/ 1292314 w 1617535"/>
                    <a:gd name="connsiteY13" fmla="*/ 868946 h 868946"/>
                    <a:gd name="connsiteX14" fmla="*/ 1061429 w 1617535"/>
                    <a:gd name="connsiteY14" fmla="*/ 849703 h 868946"/>
                    <a:gd name="connsiteX15" fmla="*/ 945987 w 1617535"/>
                    <a:gd name="connsiteY15" fmla="*/ 772728 h 868946"/>
                    <a:gd name="connsiteX16" fmla="*/ 888265 w 1617535"/>
                    <a:gd name="connsiteY16" fmla="*/ 734240 h 868946"/>
                    <a:gd name="connsiteX17" fmla="*/ 772823 w 1617535"/>
                    <a:gd name="connsiteY17" fmla="*/ 638021 h 868946"/>
                    <a:gd name="connsiteX18" fmla="*/ 157130 w 1617535"/>
                    <a:gd name="connsiteY18" fmla="*/ 561046 h 868946"/>
                    <a:gd name="connsiteX19" fmla="*/ 99409 w 1617535"/>
                    <a:gd name="connsiteY19" fmla="*/ 522558 h 868946"/>
                    <a:gd name="connsiteX20" fmla="*/ 60928 w 1617535"/>
                    <a:gd name="connsiteY20" fmla="*/ 464827 h 868946"/>
                    <a:gd name="connsiteX21" fmla="*/ 22447 w 1617535"/>
                    <a:gd name="connsiteY21" fmla="*/ 195414 h 868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617535" h="868946">
                      <a:moveTo>
                        <a:pt x="22447" y="195414"/>
                      </a:moveTo>
                      <a:cubicBezTo>
                        <a:pt x="44894" y="144097"/>
                        <a:pt x="177493" y="165987"/>
                        <a:pt x="195611" y="156927"/>
                      </a:cubicBezTo>
                      <a:cubicBezTo>
                        <a:pt x="460244" y="24587"/>
                        <a:pt x="209153" y="113924"/>
                        <a:pt x="368775" y="60708"/>
                      </a:cubicBezTo>
                      <a:cubicBezTo>
                        <a:pt x="381602" y="41464"/>
                        <a:pt x="384128" y="2977"/>
                        <a:pt x="407255" y="2977"/>
                      </a:cubicBezTo>
                      <a:cubicBezTo>
                        <a:pt x="511119" y="2977"/>
                        <a:pt x="686471" y="48738"/>
                        <a:pt x="811304" y="79952"/>
                      </a:cubicBezTo>
                      <a:cubicBezTo>
                        <a:pt x="1008067" y="211149"/>
                        <a:pt x="682808" y="0"/>
                        <a:pt x="965227" y="156927"/>
                      </a:cubicBezTo>
                      <a:cubicBezTo>
                        <a:pt x="993260" y="172503"/>
                        <a:pt x="1014489" y="198497"/>
                        <a:pt x="1042189" y="214658"/>
                      </a:cubicBezTo>
                      <a:cubicBezTo>
                        <a:pt x="1100814" y="248862"/>
                        <a:pt x="1234729" y="316561"/>
                        <a:pt x="1311554" y="330121"/>
                      </a:cubicBezTo>
                      <a:cubicBezTo>
                        <a:pt x="1381315" y="342434"/>
                        <a:pt x="1452651" y="342950"/>
                        <a:pt x="1523199" y="349364"/>
                      </a:cubicBezTo>
                      <a:cubicBezTo>
                        <a:pt x="1546724" y="396424"/>
                        <a:pt x="1569597" y="433109"/>
                        <a:pt x="1580920" y="484071"/>
                      </a:cubicBezTo>
                      <a:cubicBezTo>
                        <a:pt x="1589383" y="522161"/>
                        <a:pt x="1593747" y="561046"/>
                        <a:pt x="1600160" y="599534"/>
                      </a:cubicBezTo>
                      <a:cubicBezTo>
                        <a:pt x="1593747" y="676509"/>
                        <a:pt x="1617535" y="762447"/>
                        <a:pt x="1580920" y="830459"/>
                      </a:cubicBezTo>
                      <a:cubicBezTo>
                        <a:pt x="1562427" y="864809"/>
                        <a:pt x="1504147" y="844546"/>
                        <a:pt x="1465477" y="849703"/>
                      </a:cubicBezTo>
                      <a:cubicBezTo>
                        <a:pt x="1407910" y="857380"/>
                        <a:pt x="1350035" y="862532"/>
                        <a:pt x="1292314" y="868946"/>
                      </a:cubicBezTo>
                      <a:cubicBezTo>
                        <a:pt x="1215352" y="862532"/>
                        <a:pt x="1137980" y="859911"/>
                        <a:pt x="1061429" y="849703"/>
                      </a:cubicBezTo>
                      <a:cubicBezTo>
                        <a:pt x="988973" y="840041"/>
                        <a:pt x="1003180" y="820397"/>
                        <a:pt x="945987" y="772728"/>
                      </a:cubicBezTo>
                      <a:cubicBezTo>
                        <a:pt x="928223" y="757922"/>
                        <a:pt x="906029" y="749046"/>
                        <a:pt x="888265" y="734240"/>
                      </a:cubicBezTo>
                      <a:cubicBezTo>
                        <a:pt x="740115" y="610761"/>
                        <a:pt x="916137" y="733582"/>
                        <a:pt x="772823" y="638021"/>
                      </a:cubicBezTo>
                      <a:cubicBezTo>
                        <a:pt x="689480" y="387946"/>
                        <a:pt x="785713" y="616520"/>
                        <a:pt x="157130" y="561046"/>
                      </a:cubicBezTo>
                      <a:cubicBezTo>
                        <a:pt x="134094" y="559013"/>
                        <a:pt x="118649" y="535387"/>
                        <a:pt x="99409" y="522558"/>
                      </a:cubicBezTo>
                      <a:cubicBezTo>
                        <a:pt x="86582" y="503314"/>
                        <a:pt x="70319" y="485961"/>
                        <a:pt x="60928" y="464827"/>
                      </a:cubicBezTo>
                      <a:cubicBezTo>
                        <a:pt x="10278" y="350845"/>
                        <a:pt x="0" y="246731"/>
                        <a:pt x="22447" y="195414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Freeform 71"/>
                <p:cNvSpPr/>
                <p:nvPr/>
              </p:nvSpPr>
              <p:spPr>
                <a:xfrm>
                  <a:off x="7184302" y="5444397"/>
                  <a:ext cx="431028" cy="215882"/>
                </a:xfrm>
                <a:custGeom>
                  <a:avLst/>
                  <a:gdLst>
                    <a:gd name="connsiteX0" fmla="*/ 0 w 1577045"/>
                    <a:gd name="connsiteY0" fmla="*/ 404119 h 673532"/>
                    <a:gd name="connsiteX1" fmla="*/ 19241 w 1577045"/>
                    <a:gd name="connsiteY1" fmla="*/ 307901 h 673532"/>
                    <a:gd name="connsiteX2" fmla="*/ 38481 w 1577045"/>
                    <a:gd name="connsiteY2" fmla="*/ 250169 h 673532"/>
                    <a:gd name="connsiteX3" fmla="*/ 96202 w 1577045"/>
                    <a:gd name="connsiteY3" fmla="*/ 96219 h 673532"/>
                    <a:gd name="connsiteX4" fmla="*/ 153923 w 1577045"/>
                    <a:gd name="connsiteY4" fmla="*/ 76975 h 673532"/>
                    <a:gd name="connsiteX5" fmla="*/ 211645 w 1577045"/>
                    <a:gd name="connsiteY5" fmla="*/ 38488 h 673532"/>
                    <a:gd name="connsiteX6" fmla="*/ 307847 w 1577045"/>
                    <a:gd name="connsiteY6" fmla="*/ 0 h 673532"/>
                    <a:gd name="connsiteX7" fmla="*/ 1385309 w 1577045"/>
                    <a:gd name="connsiteY7" fmla="*/ 19244 h 673532"/>
                    <a:gd name="connsiteX8" fmla="*/ 1500751 w 1577045"/>
                    <a:gd name="connsiteY8" fmla="*/ 96219 h 673532"/>
                    <a:gd name="connsiteX9" fmla="*/ 1519992 w 1577045"/>
                    <a:gd name="connsiteY9" fmla="*/ 519582 h 673532"/>
                    <a:gd name="connsiteX10" fmla="*/ 1462271 w 1577045"/>
                    <a:gd name="connsiteY10" fmla="*/ 538826 h 673532"/>
                    <a:gd name="connsiteX11" fmla="*/ 1289107 w 1577045"/>
                    <a:gd name="connsiteY11" fmla="*/ 615801 h 673532"/>
                    <a:gd name="connsiteX12" fmla="*/ 1212145 w 1577045"/>
                    <a:gd name="connsiteY12" fmla="*/ 654289 h 673532"/>
                    <a:gd name="connsiteX13" fmla="*/ 1135184 w 1577045"/>
                    <a:gd name="connsiteY13" fmla="*/ 673532 h 673532"/>
                    <a:gd name="connsiteX14" fmla="*/ 808097 w 1577045"/>
                    <a:gd name="connsiteY14" fmla="*/ 654289 h 673532"/>
                    <a:gd name="connsiteX15" fmla="*/ 750376 w 1577045"/>
                    <a:gd name="connsiteY15" fmla="*/ 635045 h 673532"/>
                    <a:gd name="connsiteX16" fmla="*/ 711895 w 1577045"/>
                    <a:gd name="connsiteY16" fmla="*/ 577313 h 673532"/>
                    <a:gd name="connsiteX17" fmla="*/ 596453 w 1577045"/>
                    <a:gd name="connsiteY17" fmla="*/ 500338 h 673532"/>
                    <a:gd name="connsiteX18" fmla="*/ 327087 w 1577045"/>
                    <a:gd name="connsiteY18" fmla="*/ 519582 h 673532"/>
                    <a:gd name="connsiteX19" fmla="*/ 211645 w 1577045"/>
                    <a:gd name="connsiteY19" fmla="*/ 558070 h 673532"/>
                    <a:gd name="connsiteX20" fmla="*/ 96202 w 1577045"/>
                    <a:gd name="connsiteY20" fmla="*/ 538826 h 673532"/>
                    <a:gd name="connsiteX21" fmla="*/ 76962 w 1577045"/>
                    <a:gd name="connsiteY21" fmla="*/ 481095 h 673532"/>
                    <a:gd name="connsiteX22" fmla="*/ 57721 w 1577045"/>
                    <a:gd name="connsiteY22" fmla="*/ 115463 h 6735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577045" h="673532">
                      <a:moveTo>
                        <a:pt x="0" y="404119"/>
                      </a:moveTo>
                      <a:cubicBezTo>
                        <a:pt x="6414" y="372046"/>
                        <a:pt x="11309" y="339632"/>
                        <a:pt x="19241" y="307901"/>
                      </a:cubicBezTo>
                      <a:cubicBezTo>
                        <a:pt x="24160" y="288222"/>
                        <a:pt x="33562" y="269848"/>
                        <a:pt x="38481" y="250169"/>
                      </a:cubicBezTo>
                      <a:cubicBezTo>
                        <a:pt x="52169" y="195408"/>
                        <a:pt x="46712" y="135818"/>
                        <a:pt x="96202" y="96219"/>
                      </a:cubicBezTo>
                      <a:cubicBezTo>
                        <a:pt x="112038" y="83548"/>
                        <a:pt x="135783" y="86046"/>
                        <a:pt x="153923" y="76975"/>
                      </a:cubicBezTo>
                      <a:cubicBezTo>
                        <a:pt x="174606" y="66632"/>
                        <a:pt x="190962" y="48831"/>
                        <a:pt x="211645" y="38488"/>
                      </a:cubicBezTo>
                      <a:cubicBezTo>
                        <a:pt x="242536" y="23040"/>
                        <a:pt x="275780" y="12829"/>
                        <a:pt x="307847" y="0"/>
                      </a:cubicBezTo>
                      <a:lnTo>
                        <a:pt x="1385309" y="19244"/>
                      </a:lnTo>
                      <a:cubicBezTo>
                        <a:pt x="1431410" y="22962"/>
                        <a:pt x="1500751" y="96219"/>
                        <a:pt x="1500751" y="96219"/>
                      </a:cubicBezTo>
                      <a:cubicBezTo>
                        <a:pt x="1557826" y="267474"/>
                        <a:pt x="1577045" y="277060"/>
                        <a:pt x="1519992" y="519582"/>
                      </a:cubicBezTo>
                      <a:cubicBezTo>
                        <a:pt x="1515348" y="539325"/>
                        <a:pt x="1481511" y="532411"/>
                        <a:pt x="1462271" y="538826"/>
                      </a:cubicBezTo>
                      <a:cubicBezTo>
                        <a:pt x="1319091" y="646229"/>
                        <a:pt x="1457604" y="559625"/>
                        <a:pt x="1289107" y="615801"/>
                      </a:cubicBezTo>
                      <a:cubicBezTo>
                        <a:pt x="1261896" y="624873"/>
                        <a:pt x="1239001" y="644216"/>
                        <a:pt x="1212145" y="654289"/>
                      </a:cubicBezTo>
                      <a:cubicBezTo>
                        <a:pt x="1187386" y="663575"/>
                        <a:pt x="1160838" y="667118"/>
                        <a:pt x="1135184" y="673532"/>
                      </a:cubicBezTo>
                      <a:cubicBezTo>
                        <a:pt x="1026155" y="667118"/>
                        <a:pt x="916772" y="665158"/>
                        <a:pt x="808097" y="654289"/>
                      </a:cubicBezTo>
                      <a:cubicBezTo>
                        <a:pt x="787916" y="652271"/>
                        <a:pt x="766212" y="647716"/>
                        <a:pt x="750376" y="635045"/>
                      </a:cubicBezTo>
                      <a:cubicBezTo>
                        <a:pt x="732318" y="620596"/>
                        <a:pt x="729299" y="592544"/>
                        <a:pt x="711895" y="577313"/>
                      </a:cubicBezTo>
                      <a:cubicBezTo>
                        <a:pt x="677091" y="546854"/>
                        <a:pt x="596453" y="500338"/>
                        <a:pt x="596453" y="500338"/>
                      </a:cubicBezTo>
                      <a:cubicBezTo>
                        <a:pt x="506664" y="506753"/>
                        <a:pt x="416108" y="506226"/>
                        <a:pt x="327087" y="519582"/>
                      </a:cubicBezTo>
                      <a:cubicBezTo>
                        <a:pt x="286973" y="525600"/>
                        <a:pt x="211645" y="558070"/>
                        <a:pt x="211645" y="558070"/>
                      </a:cubicBezTo>
                      <a:cubicBezTo>
                        <a:pt x="173164" y="551655"/>
                        <a:pt x="130072" y="558184"/>
                        <a:pt x="96202" y="538826"/>
                      </a:cubicBezTo>
                      <a:cubicBezTo>
                        <a:pt x="78591" y="528761"/>
                        <a:pt x="80046" y="501143"/>
                        <a:pt x="76962" y="481095"/>
                      </a:cubicBezTo>
                      <a:cubicBezTo>
                        <a:pt x="51977" y="318667"/>
                        <a:pt x="57721" y="274804"/>
                        <a:pt x="57721" y="115463"/>
                      </a:cubicBezTo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Freeform 9"/>
                <p:cNvSpPr/>
                <p:nvPr/>
              </p:nvSpPr>
              <p:spPr>
                <a:xfrm>
                  <a:off x="6780915" y="5253550"/>
                  <a:ext cx="277660" cy="406729"/>
                </a:xfrm>
                <a:custGeom>
                  <a:avLst/>
                  <a:gdLst>
                    <a:gd name="connsiteX0" fmla="*/ 423289 w 854872"/>
                    <a:gd name="connsiteY0" fmla="*/ 712019 h 788995"/>
                    <a:gd name="connsiteX1" fmla="*/ 365568 w 854872"/>
                    <a:gd name="connsiteY1" fmla="*/ 596557 h 788995"/>
                    <a:gd name="connsiteX2" fmla="*/ 346327 w 854872"/>
                    <a:gd name="connsiteY2" fmla="*/ 519582 h 788995"/>
                    <a:gd name="connsiteX3" fmla="*/ 250125 w 854872"/>
                    <a:gd name="connsiteY3" fmla="*/ 481094 h 788995"/>
                    <a:gd name="connsiteX4" fmla="*/ 192404 w 854872"/>
                    <a:gd name="connsiteY4" fmla="*/ 423363 h 788995"/>
                    <a:gd name="connsiteX5" fmla="*/ 0 w 854872"/>
                    <a:gd name="connsiteY5" fmla="*/ 384875 h 788995"/>
                    <a:gd name="connsiteX6" fmla="*/ 19241 w 854872"/>
                    <a:gd name="connsiteY6" fmla="*/ 96219 h 788995"/>
                    <a:gd name="connsiteX7" fmla="*/ 57721 w 854872"/>
                    <a:gd name="connsiteY7" fmla="*/ 38487 h 788995"/>
                    <a:gd name="connsiteX8" fmla="*/ 173164 w 854872"/>
                    <a:gd name="connsiteY8" fmla="*/ 0 h 788995"/>
                    <a:gd name="connsiteX9" fmla="*/ 365568 w 854872"/>
                    <a:gd name="connsiteY9" fmla="*/ 19244 h 788995"/>
                    <a:gd name="connsiteX10" fmla="*/ 442529 w 854872"/>
                    <a:gd name="connsiteY10" fmla="*/ 134706 h 788995"/>
                    <a:gd name="connsiteX11" fmla="*/ 557972 w 854872"/>
                    <a:gd name="connsiteY11" fmla="*/ 211681 h 788995"/>
                    <a:gd name="connsiteX12" fmla="*/ 673414 w 854872"/>
                    <a:gd name="connsiteY12" fmla="*/ 288656 h 788995"/>
                    <a:gd name="connsiteX13" fmla="*/ 788857 w 854872"/>
                    <a:gd name="connsiteY13" fmla="*/ 346388 h 788995"/>
                    <a:gd name="connsiteX14" fmla="*/ 827337 w 854872"/>
                    <a:gd name="connsiteY14" fmla="*/ 461850 h 788995"/>
                    <a:gd name="connsiteX15" fmla="*/ 846578 w 854872"/>
                    <a:gd name="connsiteY15" fmla="*/ 519582 h 788995"/>
                    <a:gd name="connsiteX16" fmla="*/ 827337 w 854872"/>
                    <a:gd name="connsiteY16" fmla="*/ 692776 h 788995"/>
                    <a:gd name="connsiteX17" fmla="*/ 654174 w 854872"/>
                    <a:gd name="connsiteY17" fmla="*/ 788995 h 788995"/>
                    <a:gd name="connsiteX18" fmla="*/ 519491 w 854872"/>
                    <a:gd name="connsiteY18" fmla="*/ 769751 h 788995"/>
                    <a:gd name="connsiteX19" fmla="*/ 481010 w 854872"/>
                    <a:gd name="connsiteY19" fmla="*/ 712019 h 788995"/>
                    <a:gd name="connsiteX20" fmla="*/ 423289 w 854872"/>
                    <a:gd name="connsiteY20" fmla="*/ 654288 h 788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854872" h="788995">
                      <a:moveTo>
                        <a:pt x="423289" y="712019"/>
                      </a:moveTo>
                      <a:cubicBezTo>
                        <a:pt x="404049" y="673532"/>
                        <a:pt x="381546" y="636509"/>
                        <a:pt x="365568" y="596557"/>
                      </a:cubicBezTo>
                      <a:cubicBezTo>
                        <a:pt x="355747" y="572000"/>
                        <a:pt x="365027" y="538285"/>
                        <a:pt x="346327" y="519582"/>
                      </a:cubicBezTo>
                      <a:cubicBezTo>
                        <a:pt x="321907" y="495158"/>
                        <a:pt x="282192" y="493923"/>
                        <a:pt x="250125" y="481094"/>
                      </a:cubicBezTo>
                      <a:cubicBezTo>
                        <a:pt x="230885" y="461850"/>
                        <a:pt x="217802" y="433133"/>
                        <a:pt x="192404" y="423363"/>
                      </a:cubicBezTo>
                      <a:cubicBezTo>
                        <a:pt x="131360" y="399880"/>
                        <a:pt x="0" y="384875"/>
                        <a:pt x="0" y="384875"/>
                      </a:cubicBezTo>
                      <a:cubicBezTo>
                        <a:pt x="6414" y="288656"/>
                        <a:pt x="3390" y="191340"/>
                        <a:pt x="19241" y="96219"/>
                      </a:cubicBezTo>
                      <a:cubicBezTo>
                        <a:pt x="23042" y="73407"/>
                        <a:pt x="38110" y="50746"/>
                        <a:pt x="57721" y="38487"/>
                      </a:cubicBezTo>
                      <a:cubicBezTo>
                        <a:pt x="92117" y="16986"/>
                        <a:pt x="173164" y="0"/>
                        <a:pt x="173164" y="0"/>
                      </a:cubicBezTo>
                      <a:cubicBezTo>
                        <a:pt x="237299" y="6415"/>
                        <a:pt x="302764" y="4748"/>
                        <a:pt x="365568" y="19244"/>
                      </a:cubicBezTo>
                      <a:cubicBezTo>
                        <a:pt x="475252" y="44560"/>
                        <a:pt x="383419" y="67140"/>
                        <a:pt x="442529" y="134706"/>
                      </a:cubicBezTo>
                      <a:cubicBezTo>
                        <a:pt x="472982" y="169516"/>
                        <a:pt x="519491" y="186023"/>
                        <a:pt x="557972" y="211681"/>
                      </a:cubicBezTo>
                      <a:lnTo>
                        <a:pt x="673414" y="288656"/>
                      </a:lnTo>
                      <a:cubicBezTo>
                        <a:pt x="753073" y="315214"/>
                        <a:pt x="714261" y="296649"/>
                        <a:pt x="788857" y="346388"/>
                      </a:cubicBezTo>
                      <a:lnTo>
                        <a:pt x="827337" y="461850"/>
                      </a:lnTo>
                      <a:lnTo>
                        <a:pt x="846578" y="519582"/>
                      </a:lnTo>
                      <a:cubicBezTo>
                        <a:pt x="840164" y="577313"/>
                        <a:pt x="854872" y="641631"/>
                        <a:pt x="827337" y="692776"/>
                      </a:cubicBezTo>
                      <a:cubicBezTo>
                        <a:pt x="798393" y="746539"/>
                        <a:pt x="710441" y="770236"/>
                        <a:pt x="654174" y="788995"/>
                      </a:cubicBezTo>
                      <a:cubicBezTo>
                        <a:pt x="609280" y="782580"/>
                        <a:pt x="560931" y="788172"/>
                        <a:pt x="519491" y="769751"/>
                      </a:cubicBezTo>
                      <a:cubicBezTo>
                        <a:pt x="498358" y="760357"/>
                        <a:pt x="495814" y="729787"/>
                        <a:pt x="481010" y="712019"/>
                      </a:cubicBezTo>
                      <a:cubicBezTo>
                        <a:pt x="463591" y="691112"/>
                        <a:pt x="423289" y="654288"/>
                        <a:pt x="423289" y="654288"/>
                      </a:cubicBezTo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Freeform 73"/>
                <p:cNvSpPr/>
                <p:nvPr/>
              </p:nvSpPr>
              <p:spPr>
                <a:xfrm rot="15025619">
                  <a:off x="7180221" y="5490184"/>
                  <a:ext cx="224423" cy="406729"/>
                </a:xfrm>
                <a:custGeom>
                  <a:avLst/>
                  <a:gdLst>
                    <a:gd name="connsiteX0" fmla="*/ 423289 w 854872"/>
                    <a:gd name="connsiteY0" fmla="*/ 712019 h 788995"/>
                    <a:gd name="connsiteX1" fmla="*/ 365568 w 854872"/>
                    <a:gd name="connsiteY1" fmla="*/ 596557 h 788995"/>
                    <a:gd name="connsiteX2" fmla="*/ 346327 w 854872"/>
                    <a:gd name="connsiteY2" fmla="*/ 519582 h 788995"/>
                    <a:gd name="connsiteX3" fmla="*/ 250125 w 854872"/>
                    <a:gd name="connsiteY3" fmla="*/ 481094 h 788995"/>
                    <a:gd name="connsiteX4" fmla="*/ 192404 w 854872"/>
                    <a:gd name="connsiteY4" fmla="*/ 423363 h 788995"/>
                    <a:gd name="connsiteX5" fmla="*/ 0 w 854872"/>
                    <a:gd name="connsiteY5" fmla="*/ 384875 h 788995"/>
                    <a:gd name="connsiteX6" fmla="*/ 19241 w 854872"/>
                    <a:gd name="connsiteY6" fmla="*/ 96219 h 788995"/>
                    <a:gd name="connsiteX7" fmla="*/ 57721 w 854872"/>
                    <a:gd name="connsiteY7" fmla="*/ 38487 h 788995"/>
                    <a:gd name="connsiteX8" fmla="*/ 173164 w 854872"/>
                    <a:gd name="connsiteY8" fmla="*/ 0 h 788995"/>
                    <a:gd name="connsiteX9" fmla="*/ 365568 w 854872"/>
                    <a:gd name="connsiteY9" fmla="*/ 19244 h 788995"/>
                    <a:gd name="connsiteX10" fmla="*/ 442529 w 854872"/>
                    <a:gd name="connsiteY10" fmla="*/ 134706 h 788995"/>
                    <a:gd name="connsiteX11" fmla="*/ 557972 w 854872"/>
                    <a:gd name="connsiteY11" fmla="*/ 211681 h 788995"/>
                    <a:gd name="connsiteX12" fmla="*/ 673414 w 854872"/>
                    <a:gd name="connsiteY12" fmla="*/ 288656 h 788995"/>
                    <a:gd name="connsiteX13" fmla="*/ 788857 w 854872"/>
                    <a:gd name="connsiteY13" fmla="*/ 346388 h 788995"/>
                    <a:gd name="connsiteX14" fmla="*/ 827337 w 854872"/>
                    <a:gd name="connsiteY14" fmla="*/ 461850 h 788995"/>
                    <a:gd name="connsiteX15" fmla="*/ 846578 w 854872"/>
                    <a:gd name="connsiteY15" fmla="*/ 519582 h 788995"/>
                    <a:gd name="connsiteX16" fmla="*/ 827337 w 854872"/>
                    <a:gd name="connsiteY16" fmla="*/ 692776 h 788995"/>
                    <a:gd name="connsiteX17" fmla="*/ 654174 w 854872"/>
                    <a:gd name="connsiteY17" fmla="*/ 788995 h 788995"/>
                    <a:gd name="connsiteX18" fmla="*/ 519491 w 854872"/>
                    <a:gd name="connsiteY18" fmla="*/ 769751 h 788995"/>
                    <a:gd name="connsiteX19" fmla="*/ 481010 w 854872"/>
                    <a:gd name="connsiteY19" fmla="*/ 712019 h 788995"/>
                    <a:gd name="connsiteX20" fmla="*/ 423289 w 854872"/>
                    <a:gd name="connsiteY20" fmla="*/ 654288 h 788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854872" h="788995">
                      <a:moveTo>
                        <a:pt x="423289" y="712019"/>
                      </a:moveTo>
                      <a:cubicBezTo>
                        <a:pt x="404049" y="673532"/>
                        <a:pt x="381546" y="636509"/>
                        <a:pt x="365568" y="596557"/>
                      </a:cubicBezTo>
                      <a:cubicBezTo>
                        <a:pt x="355747" y="572000"/>
                        <a:pt x="365027" y="538285"/>
                        <a:pt x="346327" y="519582"/>
                      </a:cubicBezTo>
                      <a:cubicBezTo>
                        <a:pt x="321907" y="495158"/>
                        <a:pt x="282192" y="493923"/>
                        <a:pt x="250125" y="481094"/>
                      </a:cubicBezTo>
                      <a:cubicBezTo>
                        <a:pt x="230885" y="461850"/>
                        <a:pt x="217802" y="433133"/>
                        <a:pt x="192404" y="423363"/>
                      </a:cubicBezTo>
                      <a:cubicBezTo>
                        <a:pt x="131360" y="399880"/>
                        <a:pt x="0" y="384875"/>
                        <a:pt x="0" y="384875"/>
                      </a:cubicBezTo>
                      <a:cubicBezTo>
                        <a:pt x="6414" y="288656"/>
                        <a:pt x="3390" y="191340"/>
                        <a:pt x="19241" y="96219"/>
                      </a:cubicBezTo>
                      <a:cubicBezTo>
                        <a:pt x="23042" y="73407"/>
                        <a:pt x="38110" y="50746"/>
                        <a:pt x="57721" y="38487"/>
                      </a:cubicBezTo>
                      <a:cubicBezTo>
                        <a:pt x="92117" y="16986"/>
                        <a:pt x="173164" y="0"/>
                        <a:pt x="173164" y="0"/>
                      </a:cubicBezTo>
                      <a:cubicBezTo>
                        <a:pt x="237299" y="6415"/>
                        <a:pt x="302764" y="4748"/>
                        <a:pt x="365568" y="19244"/>
                      </a:cubicBezTo>
                      <a:cubicBezTo>
                        <a:pt x="475252" y="44560"/>
                        <a:pt x="383419" y="67140"/>
                        <a:pt x="442529" y="134706"/>
                      </a:cubicBezTo>
                      <a:cubicBezTo>
                        <a:pt x="472982" y="169516"/>
                        <a:pt x="519491" y="186023"/>
                        <a:pt x="557972" y="211681"/>
                      </a:cubicBezTo>
                      <a:lnTo>
                        <a:pt x="673414" y="288656"/>
                      </a:lnTo>
                      <a:cubicBezTo>
                        <a:pt x="753073" y="315214"/>
                        <a:pt x="714261" y="296649"/>
                        <a:pt x="788857" y="346388"/>
                      </a:cubicBezTo>
                      <a:lnTo>
                        <a:pt x="827337" y="461850"/>
                      </a:lnTo>
                      <a:lnTo>
                        <a:pt x="846578" y="519582"/>
                      </a:lnTo>
                      <a:cubicBezTo>
                        <a:pt x="840164" y="577313"/>
                        <a:pt x="854872" y="641631"/>
                        <a:pt x="827337" y="692776"/>
                      </a:cubicBezTo>
                      <a:cubicBezTo>
                        <a:pt x="798393" y="746539"/>
                        <a:pt x="710441" y="770236"/>
                        <a:pt x="654174" y="788995"/>
                      </a:cubicBezTo>
                      <a:cubicBezTo>
                        <a:pt x="609280" y="782580"/>
                        <a:pt x="560931" y="788172"/>
                        <a:pt x="519491" y="769751"/>
                      </a:cubicBezTo>
                      <a:cubicBezTo>
                        <a:pt x="498358" y="760357"/>
                        <a:pt x="495814" y="729787"/>
                        <a:pt x="481010" y="712019"/>
                      </a:cubicBezTo>
                      <a:cubicBezTo>
                        <a:pt x="463591" y="691112"/>
                        <a:pt x="423289" y="654288"/>
                        <a:pt x="423289" y="654288"/>
                      </a:cubicBezTo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7" name="TextBox 66"/>
              <p:cNvSpPr txBox="1"/>
              <p:nvPr/>
            </p:nvSpPr>
            <p:spPr>
              <a:xfrm>
                <a:off x="6069972" y="3186779"/>
                <a:ext cx="685467" cy="285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/>
                  <a:t>+</a:t>
                </a:r>
                <a:endParaRPr lang="en-US" sz="4000" b="1" dirty="0"/>
              </a:p>
            </p:txBody>
          </p:sp>
        </p:grpSp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44573" y="1672586"/>
              <a:ext cx="1429832" cy="1803339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7474406" y="2476789"/>
              <a:ext cx="685467" cy="285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/>
                <a:t>+</a:t>
              </a:r>
              <a:endParaRPr lang="en-US" sz="4000" b="1" dirty="0"/>
            </a:p>
          </p:txBody>
        </p:sp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95175" y="2401255"/>
              <a:ext cx="962576" cy="101092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 do we need?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197148" y="1825914"/>
            <a:ext cx="1225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Replication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127411" y="2143110"/>
            <a:ext cx="24570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Repetition of a experiment to test the validity of its conclusion</a:t>
            </a:r>
          </a:p>
        </p:txBody>
      </p:sp>
      <p:grpSp>
        <p:nvGrpSpPr>
          <p:cNvPr id="92" name="Group 91"/>
          <p:cNvGrpSpPr/>
          <p:nvPr/>
        </p:nvGrpSpPr>
        <p:grpSpPr>
          <a:xfrm>
            <a:off x="2987513" y="2373053"/>
            <a:ext cx="4628516" cy="1696868"/>
            <a:chOff x="646559" y="1672586"/>
            <a:chExt cx="8457608" cy="3654313"/>
          </a:xfrm>
        </p:grpSpPr>
        <p:grpSp>
          <p:nvGrpSpPr>
            <p:cNvPr id="93" name="Group 19"/>
            <p:cNvGrpSpPr/>
            <p:nvPr/>
          </p:nvGrpSpPr>
          <p:grpSpPr>
            <a:xfrm>
              <a:off x="646559" y="1672586"/>
              <a:ext cx="5296304" cy="3654313"/>
              <a:chOff x="2525221" y="2382576"/>
              <a:chExt cx="5296304" cy="3654313"/>
            </a:xfrm>
          </p:grpSpPr>
          <p:pic>
            <p:nvPicPr>
              <p:cNvPr id="97" name="Picture 9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25221" y="2382576"/>
                <a:ext cx="1429832" cy="1803339"/>
              </a:xfrm>
              <a:prstGeom prst="rect">
                <a:avLst/>
              </a:prstGeom>
            </p:spPr>
          </p:pic>
          <p:pic>
            <p:nvPicPr>
              <p:cNvPr id="98" name="Picture 9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40142" y="2382576"/>
                <a:ext cx="1429832" cy="1803339"/>
              </a:xfrm>
              <a:prstGeom prst="rect">
                <a:avLst/>
              </a:prstGeom>
            </p:spPr>
          </p:pic>
          <p:grpSp>
            <p:nvGrpSpPr>
              <p:cNvPr id="99" name="Group 14"/>
              <p:cNvGrpSpPr/>
              <p:nvPr/>
            </p:nvGrpSpPr>
            <p:grpSpPr>
              <a:xfrm>
                <a:off x="6547079" y="3454669"/>
                <a:ext cx="1274446" cy="579983"/>
                <a:chOff x="6340884" y="5253550"/>
                <a:chExt cx="1274446" cy="579983"/>
              </a:xfrm>
            </p:grpSpPr>
            <p:sp>
              <p:nvSpPr>
                <p:cNvPr id="101" name="Freeform 100"/>
                <p:cNvSpPr/>
                <p:nvPr/>
              </p:nvSpPr>
              <p:spPr>
                <a:xfrm>
                  <a:off x="6340884" y="5253550"/>
                  <a:ext cx="324741" cy="439998"/>
                </a:xfrm>
                <a:custGeom>
                  <a:avLst/>
                  <a:gdLst>
                    <a:gd name="connsiteX0" fmla="*/ 716366 w 1235097"/>
                    <a:gd name="connsiteY0" fmla="*/ 153950 h 1325211"/>
                    <a:gd name="connsiteX1" fmla="*/ 697126 w 1235097"/>
                    <a:gd name="connsiteY1" fmla="*/ 269413 h 1325211"/>
                    <a:gd name="connsiteX2" fmla="*/ 620164 w 1235097"/>
                    <a:gd name="connsiteY2" fmla="*/ 327144 h 1325211"/>
                    <a:gd name="connsiteX3" fmla="*/ 562443 w 1235097"/>
                    <a:gd name="connsiteY3" fmla="*/ 384875 h 1325211"/>
                    <a:gd name="connsiteX4" fmla="*/ 447001 w 1235097"/>
                    <a:gd name="connsiteY4" fmla="*/ 481094 h 1325211"/>
                    <a:gd name="connsiteX5" fmla="*/ 331558 w 1235097"/>
                    <a:gd name="connsiteY5" fmla="*/ 577313 h 1325211"/>
                    <a:gd name="connsiteX6" fmla="*/ 158395 w 1235097"/>
                    <a:gd name="connsiteY6" fmla="*/ 731263 h 1325211"/>
                    <a:gd name="connsiteX7" fmla="*/ 119914 w 1235097"/>
                    <a:gd name="connsiteY7" fmla="*/ 788995 h 1325211"/>
                    <a:gd name="connsiteX8" fmla="*/ 42952 w 1235097"/>
                    <a:gd name="connsiteY8" fmla="*/ 865970 h 1325211"/>
                    <a:gd name="connsiteX9" fmla="*/ 62193 w 1235097"/>
                    <a:gd name="connsiteY9" fmla="*/ 1058407 h 1325211"/>
                    <a:gd name="connsiteX10" fmla="*/ 735607 w 1235097"/>
                    <a:gd name="connsiteY10" fmla="*/ 981432 h 1325211"/>
                    <a:gd name="connsiteX11" fmla="*/ 793328 w 1235097"/>
                    <a:gd name="connsiteY11" fmla="*/ 962189 h 1325211"/>
                    <a:gd name="connsiteX12" fmla="*/ 889530 w 1235097"/>
                    <a:gd name="connsiteY12" fmla="*/ 808238 h 1325211"/>
                    <a:gd name="connsiteX13" fmla="*/ 908770 w 1235097"/>
                    <a:gd name="connsiteY13" fmla="*/ 750507 h 1325211"/>
                    <a:gd name="connsiteX14" fmla="*/ 985732 w 1235097"/>
                    <a:gd name="connsiteY14" fmla="*/ 635044 h 1325211"/>
                    <a:gd name="connsiteX15" fmla="*/ 1081934 w 1235097"/>
                    <a:gd name="connsiteY15" fmla="*/ 461850 h 1325211"/>
                    <a:gd name="connsiteX16" fmla="*/ 1120415 w 1235097"/>
                    <a:gd name="connsiteY16" fmla="*/ 404119 h 1325211"/>
                    <a:gd name="connsiteX17" fmla="*/ 1139655 w 1235097"/>
                    <a:gd name="connsiteY17" fmla="*/ 346388 h 1325211"/>
                    <a:gd name="connsiteX18" fmla="*/ 1158895 w 1235097"/>
                    <a:gd name="connsiteY18" fmla="*/ 96219 h 1325211"/>
                    <a:gd name="connsiteX19" fmla="*/ 1101174 w 1235097"/>
                    <a:gd name="connsiteY19" fmla="*/ 76975 h 1325211"/>
                    <a:gd name="connsiteX20" fmla="*/ 985732 w 1235097"/>
                    <a:gd name="connsiteY20" fmla="*/ 0 h 1325211"/>
                    <a:gd name="connsiteX21" fmla="*/ 812568 w 1235097"/>
                    <a:gd name="connsiteY21" fmla="*/ 57731 h 1325211"/>
                    <a:gd name="connsiteX22" fmla="*/ 774087 w 1235097"/>
                    <a:gd name="connsiteY22" fmla="*/ 115463 h 1325211"/>
                    <a:gd name="connsiteX23" fmla="*/ 754847 w 1235097"/>
                    <a:gd name="connsiteY23" fmla="*/ 230925 h 1325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235097" h="1325211">
                      <a:moveTo>
                        <a:pt x="716366" y="153950"/>
                      </a:moveTo>
                      <a:cubicBezTo>
                        <a:pt x="709953" y="192438"/>
                        <a:pt x="716072" y="235303"/>
                        <a:pt x="697126" y="269413"/>
                      </a:cubicBezTo>
                      <a:cubicBezTo>
                        <a:pt x="681554" y="297448"/>
                        <a:pt x="644511" y="306271"/>
                        <a:pt x="620164" y="327144"/>
                      </a:cubicBezTo>
                      <a:cubicBezTo>
                        <a:pt x="599504" y="344855"/>
                        <a:pt x="583347" y="367452"/>
                        <a:pt x="562443" y="384875"/>
                      </a:cubicBezTo>
                      <a:cubicBezTo>
                        <a:pt x="473374" y="459113"/>
                        <a:pt x="531319" y="382706"/>
                        <a:pt x="447001" y="481094"/>
                      </a:cubicBezTo>
                      <a:cubicBezTo>
                        <a:pt x="363134" y="578955"/>
                        <a:pt x="428543" y="544979"/>
                        <a:pt x="331558" y="577313"/>
                      </a:cubicBezTo>
                      <a:cubicBezTo>
                        <a:pt x="199766" y="709129"/>
                        <a:pt x="261398" y="662583"/>
                        <a:pt x="158395" y="731263"/>
                      </a:cubicBezTo>
                      <a:cubicBezTo>
                        <a:pt x="145568" y="750507"/>
                        <a:pt x="137972" y="774546"/>
                        <a:pt x="119914" y="788995"/>
                      </a:cubicBezTo>
                      <a:cubicBezTo>
                        <a:pt x="26623" y="863641"/>
                        <a:pt x="84935" y="740002"/>
                        <a:pt x="42952" y="865970"/>
                      </a:cubicBezTo>
                      <a:cubicBezTo>
                        <a:pt x="49366" y="930116"/>
                        <a:pt x="0" y="1041442"/>
                        <a:pt x="62193" y="1058407"/>
                      </a:cubicBezTo>
                      <a:cubicBezTo>
                        <a:pt x="1040302" y="1325211"/>
                        <a:pt x="488280" y="1146345"/>
                        <a:pt x="735607" y="981432"/>
                      </a:cubicBezTo>
                      <a:cubicBezTo>
                        <a:pt x="752481" y="970181"/>
                        <a:pt x="774088" y="968603"/>
                        <a:pt x="793328" y="962189"/>
                      </a:cubicBezTo>
                      <a:cubicBezTo>
                        <a:pt x="839121" y="824787"/>
                        <a:pt x="798056" y="869233"/>
                        <a:pt x="889530" y="808238"/>
                      </a:cubicBezTo>
                      <a:cubicBezTo>
                        <a:pt x="895943" y="788994"/>
                        <a:pt x="898920" y="768239"/>
                        <a:pt x="908770" y="750507"/>
                      </a:cubicBezTo>
                      <a:cubicBezTo>
                        <a:pt x="931230" y="710072"/>
                        <a:pt x="985732" y="635044"/>
                        <a:pt x="985732" y="635044"/>
                      </a:cubicBezTo>
                      <a:cubicBezTo>
                        <a:pt x="1019596" y="533432"/>
                        <a:pt x="993722" y="594191"/>
                        <a:pt x="1081934" y="461850"/>
                      </a:cubicBezTo>
                      <a:lnTo>
                        <a:pt x="1120415" y="404119"/>
                      </a:lnTo>
                      <a:cubicBezTo>
                        <a:pt x="1126828" y="384875"/>
                        <a:pt x="1130585" y="364531"/>
                        <a:pt x="1139655" y="346388"/>
                      </a:cubicBezTo>
                      <a:cubicBezTo>
                        <a:pt x="1194281" y="237116"/>
                        <a:pt x="1235097" y="305810"/>
                        <a:pt x="1158895" y="96219"/>
                      </a:cubicBezTo>
                      <a:cubicBezTo>
                        <a:pt x="1151965" y="77158"/>
                        <a:pt x="1118902" y="86826"/>
                        <a:pt x="1101174" y="76975"/>
                      </a:cubicBezTo>
                      <a:cubicBezTo>
                        <a:pt x="1060745" y="54511"/>
                        <a:pt x="985732" y="0"/>
                        <a:pt x="985732" y="0"/>
                      </a:cubicBezTo>
                      <a:cubicBezTo>
                        <a:pt x="908333" y="12902"/>
                        <a:pt x="866675" y="3615"/>
                        <a:pt x="812568" y="57731"/>
                      </a:cubicBezTo>
                      <a:cubicBezTo>
                        <a:pt x="796216" y="74086"/>
                        <a:pt x="786914" y="96219"/>
                        <a:pt x="774087" y="115463"/>
                      </a:cubicBezTo>
                      <a:cubicBezTo>
                        <a:pt x="748763" y="191450"/>
                        <a:pt x="754847" y="152910"/>
                        <a:pt x="754847" y="230925"/>
                      </a:cubicBezTo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Freeform 101"/>
                <p:cNvSpPr/>
                <p:nvPr/>
              </p:nvSpPr>
              <p:spPr>
                <a:xfrm>
                  <a:off x="6549244" y="5566791"/>
                  <a:ext cx="509331" cy="266742"/>
                </a:xfrm>
                <a:custGeom>
                  <a:avLst/>
                  <a:gdLst>
                    <a:gd name="connsiteX0" fmla="*/ 22447 w 1617535"/>
                    <a:gd name="connsiteY0" fmla="*/ 195414 h 868946"/>
                    <a:gd name="connsiteX1" fmla="*/ 195611 w 1617535"/>
                    <a:gd name="connsiteY1" fmla="*/ 156927 h 868946"/>
                    <a:gd name="connsiteX2" fmla="*/ 368775 w 1617535"/>
                    <a:gd name="connsiteY2" fmla="*/ 60708 h 868946"/>
                    <a:gd name="connsiteX3" fmla="*/ 407255 w 1617535"/>
                    <a:gd name="connsiteY3" fmla="*/ 2977 h 868946"/>
                    <a:gd name="connsiteX4" fmla="*/ 811304 w 1617535"/>
                    <a:gd name="connsiteY4" fmla="*/ 79952 h 868946"/>
                    <a:gd name="connsiteX5" fmla="*/ 965227 w 1617535"/>
                    <a:gd name="connsiteY5" fmla="*/ 156927 h 868946"/>
                    <a:gd name="connsiteX6" fmla="*/ 1042189 w 1617535"/>
                    <a:gd name="connsiteY6" fmla="*/ 214658 h 868946"/>
                    <a:gd name="connsiteX7" fmla="*/ 1311554 w 1617535"/>
                    <a:gd name="connsiteY7" fmla="*/ 330121 h 868946"/>
                    <a:gd name="connsiteX8" fmla="*/ 1523199 w 1617535"/>
                    <a:gd name="connsiteY8" fmla="*/ 349364 h 868946"/>
                    <a:gd name="connsiteX9" fmla="*/ 1580920 w 1617535"/>
                    <a:gd name="connsiteY9" fmla="*/ 484071 h 868946"/>
                    <a:gd name="connsiteX10" fmla="*/ 1600160 w 1617535"/>
                    <a:gd name="connsiteY10" fmla="*/ 599534 h 868946"/>
                    <a:gd name="connsiteX11" fmla="*/ 1580920 w 1617535"/>
                    <a:gd name="connsiteY11" fmla="*/ 830459 h 868946"/>
                    <a:gd name="connsiteX12" fmla="*/ 1465477 w 1617535"/>
                    <a:gd name="connsiteY12" fmla="*/ 849703 h 868946"/>
                    <a:gd name="connsiteX13" fmla="*/ 1292314 w 1617535"/>
                    <a:gd name="connsiteY13" fmla="*/ 868946 h 868946"/>
                    <a:gd name="connsiteX14" fmla="*/ 1061429 w 1617535"/>
                    <a:gd name="connsiteY14" fmla="*/ 849703 h 868946"/>
                    <a:gd name="connsiteX15" fmla="*/ 945987 w 1617535"/>
                    <a:gd name="connsiteY15" fmla="*/ 772728 h 868946"/>
                    <a:gd name="connsiteX16" fmla="*/ 888265 w 1617535"/>
                    <a:gd name="connsiteY16" fmla="*/ 734240 h 868946"/>
                    <a:gd name="connsiteX17" fmla="*/ 772823 w 1617535"/>
                    <a:gd name="connsiteY17" fmla="*/ 638021 h 868946"/>
                    <a:gd name="connsiteX18" fmla="*/ 157130 w 1617535"/>
                    <a:gd name="connsiteY18" fmla="*/ 561046 h 868946"/>
                    <a:gd name="connsiteX19" fmla="*/ 99409 w 1617535"/>
                    <a:gd name="connsiteY19" fmla="*/ 522558 h 868946"/>
                    <a:gd name="connsiteX20" fmla="*/ 60928 w 1617535"/>
                    <a:gd name="connsiteY20" fmla="*/ 464827 h 868946"/>
                    <a:gd name="connsiteX21" fmla="*/ 22447 w 1617535"/>
                    <a:gd name="connsiteY21" fmla="*/ 195414 h 868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617535" h="868946">
                      <a:moveTo>
                        <a:pt x="22447" y="195414"/>
                      </a:moveTo>
                      <a:cubicBezTo>
                        <a:pt x="44894" y="144097"/>
                        <a:pt x="177493" y="165987"/>
                        <a:pt x="195611" y="156927"/>
                      </a:cubicBezTo>
                      <a:cubicBezTo>
                        <a:pt x="460244" y="24587"/>
                        <a:pt x="209153" y="113924"/>
                        <a:pt x="368775" y="60708"/>
                      </a:cubicBezTo>
                      <a:cubicBezTo>
                        <a:pt x="381602" y="41464"/>
                        <a:pt x="384128" y="2977"/>
                        <a:pt x="407255" y="2977"/>
                      </a:cubicBezTo>
                      <a:cubicBezTo>
                        <a:pt x="511119" y="2977"/>
                        <a:pt x="686471" y="48738"/>
                        <a:pt x="811304" y="79952"/>
                      </a:cubicBezTo>
                      <a:cubicBezTo>
                        <a:pt x="1008067" y="211149"/>
                        <a:pt x="682808" y="0"/>
                        <a:pt x="965227" y="156927"/>
                      </a:cubicBezTo>
                      <a:cubicBezTo>
                        <a:pt x="993260" y="172503"/>
                        <a:pt x="1014489" y="198497"/>
                        <a:pt x="1042189" y="214658"/>
                      </a:cubicBezTo>
                      <a:cubicBezTo>
                        <a:pt x="1100814" y="248862"/>
                        <a:pt x="1234729" y="316561"/>
                        <a:pt x="1311554" y="330121"/>
                      </a:cubicBezTo>
                      <a:cubicBezTo>
                        <a:pt x="1381315" y="342434"/>
                        <a:pt x="1452651" y="342950"/>
                        <a:pt x="1523199" y="349364"/>
                      </a:cubicBezTo>
                      <a:cubicBezTo>
                        <a:pt x="1546724" y="396424"/>
                        <a:pt x="1569597" y="433109"/>
                        <a:pt x="1580920" y="484071"/>
                      </a:cubicBezTo>
                      <a:cubicBezTo>
                        <a:pt x="1589383" y="522161"/>
                        <a:pt x="1593747" y="561046"/>
                        <a:pt x="1600160" y="599534"/>
                      </a:cubicBezTo>
                      <a:cubicBezTo>
                        <a:pt x="1593747" y="676509"/>
                        <a:pt x="1617535" y="762447"/>
                        <a:pt x="1580920" y="830459"/>
                      </a:cubicBezTo>
                      <a:cubicBezTo>
                        <a:pt x="1562427" y="864809"/>
                        <a:pt x="1504147" y="844546"/>
                        <a:pt x="1465477" y="849703"/>
                      </a:cubicBezTo>
                      <a:cubicBezTo>
                        <a:pt x="1407910" y="857380"/>
                        <a:pt x="1350035" y="862532"/>
                        <a:pt x="1292314" y="868946"/>
                      </a:cubicBezTo>
                      <a:cubicBezTo>
                        <a:pt x="1215352" y="862532"/>
                        <a:pt x="1137980" y="859911"/>
                        <a:pt x="1061429" y="849703"/>
                      </a:cubicBezTo>
                      <a:cubicBezTo>
                        <a:pt x="988973" y="840041"/>
                        <a:pt x="1003180" y="820397"/>
                        <a:pt x="945987" y="772728"/>
                      </a:cubicBezTo>
                      <a:cubicBezTo>
                        <a:pt x="928223" y="757922"/>
                        <a:pt x="906029" y="749046"/>
                        <a:pt x="888265" y="734240"/>
                      </a:cubicBezTo>
                      <a:cubicBezTo>
                        <a:pt x="740115" y="610761"/>
                        <a:pt x="916137" y="733582"/>
                        <a:pt x="772823" y="638021"/>
                      </a:cubicBezTo>
                      <a:cubicBezTo>
                        <a:pt x="689480" y="387946"/>
                        <a:pt x="785713" y="616520"/>
                        <a:pt x="157130" y="561046"/>
                      </a:cubicBezTo>
                      <a:cubicBezTo>
                        <a:pt x="134094" y="559013"/>
                        <a:pt x="118649" y="535387"/>
                        <a:pt x="99409" y="522558"/>
                      </a:cubicBezTo>
                      <a:cubicBezTo>
                        <a:pt x="86582" y="503314"/>
                        <a:pt x="70319" y="485961"/>
                        <a:pt x="60928" y="464827"/>
                      </a:cubicBezTo>
                      <a:cubicBezTo>
                        <a:pt x="10278" y="350845"/>
                        <a:pt x="0" y="246731"/>
                        <a:pt x="22447" y="195414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Freeform 102"/>
                <p:cNvSpPr/>
                <p:nvPr/>
              </p:nvSpPr>
              <p:spPr>
                <a:xfrm>
                  <a:off x="7184302" y="5444397"/>
                  <a:ext cx="431028" cy="215882"/>
                </a:xfrm>
                <a:custGeom>
                  <a:avLst/>
                  <a:gdLst>
                    <a:gd name="connsiteX0" fmla="*/ 0 w 1577045"/>
                    <a:gd name="connsiteY0" fmla="*/ 404119 h 673532"/>
                    <a:gd name="connsiteX1" fmla="*/ 19241 w 1577045"/>
                    <a:gd name="connsiteY1" fmla="*/ 307901 h 673532"/>
                    <a:gd name="connsiteX2" fmla="*/ 38481 w 1577045"/>
                    <a:gd name="connsiteY2" fmla="*/ 250169 h 673532"/>
                    <a:gd name="connsiteX3" fmla="*/ 96202 w 1577045"/>
                    <a:gd name="connsiteY3" fmla="*/ 96219 h 673532"/>
                    <a:gd name="connsiteX4" fmla="*/ 153923 w 1577045"/>
                    <a:gd name="connsiteY4" fmla="*/ 76975 h 673532"/>
                    <a:gd name="connsiteX5" fmla="*/ 211645 w 1577045"/>
                    <a:gd name="connsiteY5" fmla="*/ 38488 h 673532"/>
                    <a:gd name="connsiteX6" fmla="*/ 307847 w 1577045"/>
                    <a:gd name="connsiteY6" fmla="*/ 0 h 673532"/>
                    <a:gd name="connsiteX7" fmla="*/ 1385309 w 1577045"/>
                    <a:gd name="connsiteY7" fmla="*/ 19244 h 673532"/>
                    <a:gd name="connsiteX8" fmla="*/ 1500751 w 1577045"/>
                    <a:gd name="connsiteY8" fmla="*/ 96219 h 673532"/>
                    <a:gd name="connsiteX9" fmla="*/ 1519992 w 1577045"/>
                    <a:gd name="connsiteY9" fmla="*/ 519582 h 673532"/>
                    <a:gd name="connsiteX10" fmla="*/ 1462271 w 1577045"/>
                    <a:gd name="connsiteY10" fmla="*/ 538826 h 673532"/>
                    <a:gd name="connsiteX11" fmla="*/ 1289107 w 1577045"/>
                    <a:gd name="connsiteY11" fmla="*/ 615801 h 673532"/>
                    <a:gd name="connsiteX12" fmla="*/ 1212145 w 1577045"/>
                    <a:gd name="connsiteY12" fmla="*/ 654289 h 673532"/>
                    <a:gd name="connsiteX13" fmla="*/ 1135184 w 1577045"/>
                    <a:gd name="connsiteY13" fmla="*/ 673532 h 673532"/>
                    <a:gd name="connsiteX14" fmla="*/ 808097 w 1577045"/>
                    <a:gd name="connsiteY14" fmla="*/ 654289 h 673532"/>
                    <a:gd name="connsiteX15" fmla="*/ 750376 w 1577045"/>
                    <a:gd name="connsiteY15" fmla="*/ 635045 h 673532"/>
                    <a:gd name="connsiteX16" fmla="*/ 711895 w 1577045"/>
                    <a:gd name="connsiteY16" fmla="*/ 577313 h 673532"/>
                    <a:gd name="connsiteX17" fmla="*/ 596453 w 1577045"/>
                    <a:gd name="connsiteY17" fmla="*/ 500338 h 673532"/>
                    <a:gd name="connsiteX18" fmla="*/ 327087 w 1577045"/>
                    <a:gd name="connsiteY18" fmla="*/ 519582 h 673532"/>
                    <a:gd name="connsiteX19" fmla="*/ 211645 w 1577045"/>
                    <a:gd name="connsiteY19" fmla="*/ 558070 h 673532"/>
                    <a:gd name="connsiteX20" fmla="*/ 96202 w 1577045"/>
                    <a:gd name="connsiteY20" fmla="*/ 538826 h 673532"/>
                    <a:gd name="connsiteX21" fmla="*/ 76962 w 1577045"/>
                    <a:gd name="connsiteY21" fmla="*/ 481095 h 673532"/>
                    <a:gd name="connsiteX22" fmla="*/ 57721 w 1577045"/>
                    <a:gd name="connsiteY22" fmla="*/ 115463 h 6735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577045" h="673532">
                      <a:moveTo>
                        <a:pt x="0" y="404119"/>
                      </a:moveTo>
                      <a:cubicBezTo>
                        <a:pt x="6414" y="372046"/>
                        <a:pt x="11309" y="339632"/>
                        <a:pt x="19241" y="307901"/>
                      </a:cubicBezTo>
                      <a:cubicBezTo>
                        <a:pt x="24160" y="288222"/>
                        <a:pt x="33562" y="269848"/>
                        <a:pt x="38481" y="250169"/>
                      </a:cubicBezTo>
                      <a:cubicBezTo>
                        <a:pt x="52169" y="195408"/>
                        <a:pt x="46712" y="135818"/>
                        <a:pt x="96202" y="96219"/>
                      </a:cubicBezTo>
                      <a:cubicBezTo>
                        <a:pt x="112038" y="83548"/>
                        <a:pt x="135783" y="86046"/>
                        <a:pt x="153923" y="76975"/>
                      </a:cubicBezTo>
                      <a:cubicBezTo>
                        <a:pt x="174606" y="66632"/>
                        <a:pt x="190962" y="48831"/>
                        <a:pt x="211645" y="38488"/>
                      </a:cubicBezTo>
                      <a:cubicBezTo>
                        <a:pt x="242536" y="23040"/>
                        <a:pt x="275780" y="12829"/>
                        <a:pt x="307847" y="0"/>
                      </a:cubicBezTo>
                      <a:lnTo>
                        <a:pt x="1385309" y="19244"/>
                      </a:lnTo>
                      <a:cubicBezTo>
                        <a:pt x="1431410" y="22962"/>
                        <a:pt x="1500751" y="96219"/>
                        <a:pt x="1500751" y="96219"/>
                      </a:cubicBezTo>
                      <a:cubicBezTo>
                        <a:pt x="1557826" y="267474"/>
                        <a:pt x="1577045" y="277060"/>
                        <a:pt x="1519992" y="519582"/>
                      </a:cubicBezTo>
                      <a:cubicBezTo>
                        <a:pt x="1515348" y="539325"/>
                        <a:pt x="1481511" y="532411"/>
                        <a:pt x="1462271" y="538826"/>
                      </a:cubicBezTo>
                      <a:cubicBezTo>
                        <a:pt x="1319091" y="646229"/>
                        <a:pt x="1457604" y="559625"/>
                        <a:pt x="1289107" y="615801"/>
                      </a:cubicBezTo>
                      <a:cubicBezTo>
                        <a:pt x="1261896" y="624873"/>
                        <a:pt x="1239001" y="644216"/>
                        <a:pt x="1212145" y="654289"/>
                      </a:cubicBezTo>
                      <a:cubicBezTo>
                        <a:pt x="1187386" y="663575"/>
                        <a:pt x="1160838" y="667118"/>
                        <a:pt x="1135184" y="673532"/>
                      </a:cubicBezTo>
                      <a:cubicBezTo>
                        <a:pt x="1026155" y="667118"/>
                        <a:pt x="916772" y="665158"/>
                        <a:pt x="808097" y="654289"/>
                      </a:cubicBezTo>
                      <a:cubicBezTo>
                        <a:pt x="787916" y="652271"/>
                        <a:pt x="766212" y="647716"/>
                        <a:pt x="750376" y="635045"/>
                      </a:cubicBezTo>
                      <a:cubicBezTo>
                        <a:pt x="732318" y="620596"/>
                        <a:pt x="729299" y="592544"/>
                        <a:pt x="711895" y="577313"/>
                      </a:cubicBezTo>
                      <a:cubicBezTo>
                        <a:pt x="677091" y="546854"/>
                        <a:pt x="596453" y="500338"/>
                        <a:pt x="596453" y="500338"/>
                      </a:cubicBezTo>
                      <a:cubicBezTo>
                        <a:pt x="506664" y="506753"/>
                        <a:pt x="416108" y="506226"/>
                        <a:pt x="327087" y="519582"/>
                      </a:cubicBezTo>
                      <a:cubicBezTo>
                        <a:pt x="286973" y="525600"/>
                        <a:pt x="211645" y="558070"/>
                        <a:pt x="211645" y="558070"/>
                      </a:cubicBezTo>
                      <a:cubicBezTo>
                        <a:pt x="173164" y="551655"/>
                        <a:pt x="130072" y="558184"/>
                        <a:pt x="96202" y="538826"/>
                      </a:cubicBezTo>
                      <a:cubicBezTo>
                        <a:pt x="78591" y="528761"/>
                        <a:pt x="80046" y="501143"/>
                        <a:pt x="76962" y="481095"/>
                      </a:cubicBezTo>
                      <a:cubicBezTo>
                        <a:pt x="51977" y="318667"/>
                        <a:pt x="57721" y="274804"/>
                        <a:pt x="57721" y="115463"/>
                      </a:cubicBezTo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Freeform 9"/>
                <p:cNvSpPr/>
                <p:nvPr/>
              </p:nvSpPr>
              <p:spPr>
                <a:xfrm>
                  <a:off x="6780915" y="5253550"/>
                  <a:ext cx="277660" cy="406729"/>
                </a:xfrm>
                <a:custGeom>
                  <a:avLst/>
                  <a:gdLst>
                    <a:gd name="connsiteX0" fmla="*/ 423289 w 854872"/>
                    <a:gd name="connsiteY0" fmla="*/ 712019 h 788995"/>
                    <a:gd name="connsiteX1" fmla="*/ 365568 w 854872"/>
                    <a:gd name="connsiteY1" fmla="*/ 596557 h 788995"/>
                    <a:gd name="connsiteX2" fmla="*/ 346327 w 854872"/>
                    <a:gd name="connsiteY2" fmla="*/ 519582 h 788995"/>
                    <a:gd name="connsiteX3" fmla="*/ 250125 w 854872"/>
                    <a:gd name="connsiteY3" fmla="*/ 481094 h 788995"/>
                    <a:gd name="connsiteX4" fmla="*/ 192404 w 854872"/>
                    <a:gd name="connsiteY4" fmla="*/ 423363 h 788995"/>
                    <a:gd name="connsiteX5" fmla="*/ 0 w 854872"/>
                    <a:gd name="connsiteY5" fmla="*/ 384875 h 788995"/>
                    <a:gd name="connsiteX6" fmla="*/ 19241 w 854872"/>
                    <a:gd name="connsiteY6" fmla="*/ 96219 h 788995"/>
                    <a:gd name="connsiteX7" fmla="*/ 57721 w 854872"/>
                    <a:gd name="connsiteY7" fmla="*/ 38487 h 788995"/>
                    <a:gd name="connsiteX8" fmla="*/ 173164 w 854872"/>
                    <a:gd name="connsiteY8" fmla="*/ 0 h 788995"/>
                    <a:gd name="connsiteX9" fmla="*/ 365568 w 854872"/>
                    <a:gd name="connsiteY9" fmla="*/ 19244 h 788995"/>
                    <a:gd name="connsiteX10" fmla="*/ 442529 w 854872"/>
                    <a:gd name="connsiteY10" fmla="*/ 134706 h 788995"/>
                    <a:gd name="connsiteX11" fmla="*/ 557972 w 854872"/>
                    <a:gd name="connsiteY11" fmla="*/ 211681 h 788995"/>
                    <a:gd name="connsiteX12" fmla="*/ 673414 w 854872"/>
                    <a:gd name="connsiteY12" fmla="*/ 288656 h 788995"/>
                    <a:gd name="connsiteX13" fmla="*/ 788857 w 854872"/>
                    <a:gd name="connsiteY13" fmla="*/ 346388 h 788995"/>
                    <a:gd name="connsiteX14" fmla="*/ 827337 w 854872"/>
                    <a:gd name="connsiteY14" fmla="*/ 461850 h 788995"/>
                    <a:gd name="connsiteX15" fmla="*/ 846578 w 854872"/>
                    <a:gd name="connsiteY15" fmla="*/ 519582 h 788995"/>
                    <a:gd name="connsiteX16" fmla="*/ 827337 w 854872"/>
                    <a:gd name="connsiteY16" fmla="*/ 692776 h 788995"/>
                    <a:gd name="connsiteX17" fmla="*/ 654174 w 854872"/>
                    <a:gd name="connsiteY17" fmla="*/ 788995 h 788995"/>
                    <a:gd name="connsiteX18" fmla="*/ 519491 w 854872"/>
                    <a:gd name="connsiteY18" fmla="*/ 769751 h 788995"/>
                    <a:gd name="connsiteX19" fmla="*/ 481010 w 854872"/>
                    <a:gd name="connsiteY19" fmla="*/ 712019 h 788995"/>
                    <a:gd name="connsiteX20" fmla="*/ 423289 w 854872"/>
                    <a:gd name="connsiteY20" fmla="*/ 654288 h 788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854872" h="788995">
                      <a:moveTo>
                        <a:pt x="423289" y="712019"/>
                      </a:moveTo>
                      <a:cubicBezTo>
                        <a:pt x="404049" y="673532"/>
                        <a:pt x="381546" y="636509"/>
                        <a:pt x="365568" y="596557"/>
                      </a:cubicBezTo>
                      <a:cubicBezTo>
                        <a:pt x="355747" y="572000"/>
                        <a:pt x="365027" y="538285"/>
                        <a:pt x="346327" y="519582"/>
                      </a:cubicBezTo>
                      <a:cubicBezTo>
                        <a:pt x="321907" y="495158"/>
                        <a:pt x="282192" y="493923"/>
                        <a:pt x="250125" y="481094"/>
                      </a:cubicBezTo>
                      <a:cubicBezTo>
                        <a:pt x="230885" y="461850"/>
                        <a:pt x="217802" y="433133"/>
                        <a:pt x="192404" y="423363"/>
                      </a:cubicBezTo>
                      <a:cubicBezTo>
                        <a:pt x="131360" y="399880"/>
                        <a:pt x="0" y="384875"/>
                        <a:pt x="0" y="384875"/>
                      </a:cubicBezTo>
                      <a:cubicBezTo>
                        <a:pt x="6414" y="288656"/>
                        <a:pt x="3390" y="191340"/>
                        <a:pt x="19241" y="96219"/>
                      </a:cubicBezTo>
                      <a:cubicBezTo>
                        <a:pt x="23042" y="73407"/>
                        <a:pt x="38110" y="50746"/>
                        <a:pt x="57721" y="38487"/>
                      </a:cubicBezTo>
                      <a:cubicBezTo>
                        <a:pt x="92117" y="16986"/>
                        <a:pt x="173164" y="0"/>
                        <a:pt x="173164" y="0"/>
                      </a:cubicBezTo>
                      <a:cubicBezTo>
                        <a:pt x="237299" y="6415"/>
                        <a:pt x="302764" y="4748"/>
                        <a:pt x="365568" y="19244"/>
                      </a:cubicBezTo>
                      <a:cubicBezTo>
                        <a:pt x="475252" y="44560"/>
                        <a:pt x="383419" y="67140"/>
                        <a:pt x="442529" y="134706"/>
                      </a:cubicBezTo>
                      <a:cubicBezTo>
                        <a:pt x="472982" y="169516"/>
                        <a:pt x="519491" y="186023"/>
                        <a:pt x="557972" y="211681"/>
                      </a:cubicBezTo>
                      <a:lnTo>
                        <a:pt x="673414" y="288656"/>
                      </a:lnTo>
                      <a:cubicBezTo>
                        <a:pt x="753073" y="315214"/>
                        <a:pt x="714261" y="296649"/>
                        <a:pt x="788857" y="346388"/>
                      </a:cubicBezTo>
                      <a:lnTo>
                        <a:pt x="827337" y="461850"/>
                      </a:lnTo>
                      <a:lnTo>
                        <a:pt x="846578" y="519582"/>
                      </a:lnTo>
                      <a:cubicBezTo>
                        <a:pt x="840164" y="577313"/>
                        <a:pt x="854872" y="641631"/>
                        <a:pt x="827337" y="692776"/>
                      </a:cubicBezTo>
                      <a:cubicBezTo>
                        <a:pt x="798393" y="746539"/>
                        <a:pt x="710441" y="770236"/>
                        <a:pt x="654174" y="788995"/>
                      </a:cubicBezTo>
                      <a:cubicBezTo>
                        <a:pt x="609280" y="782580"/>
                        <a:pt x="560931" y="788172"/>
                        <a:pt x="519491" y="769751"/>
                      </a:cubicBezTo>
                      <a:cubicBezTo>
                        <a:pt x="498358" y="760357"/>
                        <a:pt x="495814" y="729787"/>
                        <a:pt x="481010" y="712019"/>
                      </a:cubicBezTo>
                      <a:cubicBezTo>
                        <a:pt x="463591" y="691112"/>
                        <a:pt x="423289" y="654288"/>
                        <a:pt x="423289" y="654288"/>
                      </a:cubicBezTo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Freeform 104"/>
                <p:cNvSpPr/>
                <p:nvPr/>
              </p:nvSpPr>
              <p:spPr>
                <a:xfrm rot="15025619">
                  <a:off x="7180221" y="5490184"/>
                  <a:ext cx="224423" cy="406729"/>
                </a:xfrm>
                <a:custGeom>
                  <a:avLst/>
                  <a:gdLst>
                    <a:gd name="connsiteX0" fmla="*/ 423289 w 854872"/>
                    <a:gd name="connsiteY0" fmla="*/ 712019 h 788995"/>
                    <a:gd name="connsiteX1" fmla="*/ 365568 w 854872"/>
                    <a:gd name="connsiteY1" fmla="*/ 596557 h 788995"/>
                    <a:gd name="connsiteX2" fmla="*/ 346327 w 854872"/>
                    <a:gd name="connsiteY2" fmla="*/ 519582 h 788995"/>
                    <a:gd name="connsiteX3" fmla="*/ 250125 w 854872"/>
                    <a:gd name="connsiteY3" fmla="*/ 481094 h 788995"/>
                    <a:gd name="connsiteX4" fmla="*/ 192404 w 854872"/>
                    <a:gd name="connsiteY4" fmla="*/ 423363 h 788995"/>
                    <a:gd name="connsiteX5" fmla="*/ 0 w 854872"/>
                    <a:gd name="connsiteY5" fmla="*/ 384875 h 788995"/>
                    <a:gd name="connsiteX6" fmla="*/ 19241 w 854872"/>
                    <a:gd name="connsiteY6" fmla="*/ 96219 h 788995"/>
                    <a:gd name="connsiteX7" fmla="*/ 57721 w 854872"/>
                    <a:gd name="connsiteY7" fmla="*/ 38487 h 788995"/>
                    <a:gd name="connsiteX8" fmla="*/ 173164 w 854872"/>
                    <a:gd name="connsiteY8" fmla="*/ 0 h 788995"/>
                    <a:gd name="connsiteX9" fmla="*/ 365568 w 854872"/>
                    <a:gd name="connsiteY9" fmla="*/ 19244 h 788995"/>
                    <a:gd name="connsiteX10" fmla="*/ 442529 w 854872"/>
                    <a:gd name="connsiteY10" fmla="*/ 134706 h 788995"/>
                    <a:gd name="connsiteX11" fmla="*/ 557972 w 854872"/>
                    <a:gd name="connsiteY11" fmla="*/ 211681 h 788995"/>
                    <a:gd name="connsiteX12" fmla="*/ 673414 w 854872"/>
                    <a:gd name="connsiteY12" fmla="*/ 288656 h 788995"/>
                    <a:gd name="connsiteX13" fmla="*/ 788857 w 854872"/>
                    <a:gd name="connsiteY13" fmla="*/ 346388 h 788995"/>
                    <a:gd name="connsiteX14" fmla="*/ 827337 w 854872"/>
                    <a:gd name="connsiteY14" fmla="*/ 461850 h 788995"/>
                    <a:gd name="connsiteX15" fmla="*/ 846578 w 854872"/>
                    <a:gd name="connsiteY15" fmla="*/ 519582 h 788995"/>
                    <a:gd name="connsiteX16" fmla="*/ 827337 w 854872"/>
                    <a:gd name="connsiteY16" fmla="*/ 692776 h 788995"/>
                    <a:gd name="connsiteX17" fmla="*/ 654174 w 854872"/>
                    <a:gd name="connsiteY17" fmla="*/ 788995 h 788995"/>
                    <a:gd name="connsiteX18" fmla="*/ 519491 w 854872"/>
                    <a:gd name="connsiteY18" fmla="*/ 769751 h 788995"/>
                    <a:gd name="connsiteX19" fmla="*/ 481010 w 854872"/>
                    <a:gd name="connsiteY19" fmla="*/ 712019 h 788995"/>
                    <a:gd name="connsiteX20" fmla="*/ 423289 w 854872"/>
                    <a:gd name="connsiteY20" fmla="*/ 654288 h 788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854872" h="788995">
                      <a:moveTo>
                        <a:pt x="423289" y="712019"/>
                      </a:moveTo>
                      <a:cubicBezTo>
                        <a:pt x="404049" y="673532"/>
                        <a:pt x="381546" y="636509"/>
                        <a:pt x="365568" y="596557"/>
                      </a:cubicBezTo>
                      <a:cubicBezTo>
                        <a:pt x="355747" y="572000"/>
                        <a:pt x="365027" y="538285"/>
                        <a:pt x="346327" y="519582"/>
                      </a:cubicBezTo>
                      <a:cubicBezTo>
                        <a:pt x="321907" y="495158"/>
                        <a:pt x="282192" y="493923"/>
                        <a:pt x="250125" y="481094"/>
                      </a:cubicBezTo>
                      <a:cubicBezTo>
                        <a:pt x="230885" y="461850"/>
                        <a:pt x="217802" y="433133"/>
                        <a:pt x="192404" y="423363"/>
                      </a:cubicBezTo>
                      <a:cubicBezTo>
                        <a:pt x="131360" y="399880"/>
                        <a:pt x="0" y="384875"/>
                        <a:pt x="0" y="384875"/>
                      </a:cubicBezTo>
                      <a:cubicBezTo>
                        <a:pt x="6414" y="288656"/>
                        <a:pt x="3390" y="191340"/>
                        <a:pt x="19241" y="96219"/>
                      </a:cubicBezTo>
                      <a:cubicBezTo>
                        <a:pt x="23042" y="73407"/>
                        <a:pt x="38110" y="50746"/>
                        <a:pt x="57721" y="38487"/>
                      </a:cubicBezTo>
                      <a:cubicBezTo>
                        <a:pt x="92117" y="16986"/>
                        <a:pt x="173164" y="0"/>
                        <a:pt x="173164" y="0"/>
                      </a:cubicBezTo>
                      <a:cubicBezTo>
                        <a:pt x="237299" y="6415"/>
                        <a:pt x="302764" y="4748"/>
                        <a:pt x="365568" y="19244"/>
                      </a:cubicBezTo>
                      <a:cubicBezTo>
                        <a:pt x="475252" y="44560"/>
                        <a:pt x="383419" y="67140"/>
                        <a:pt x="442529" y="134706"/>
                      </a:cubicBezTo>
                      <a:cubicBezTo>
                        <a:pt x="472982" y="169516"/>
                        <a:pt x="519491" y="186023"/>
                        <a:pt x="557972" y="211681"/>
                      </a:cubicBezTo>
                      <a:lnTo>
                        <a:pt x="673414" y="288656"/>
                      </a:lnTo>
                      <a:cubicBezTo>
                        <a:pt x="753073" y="315214"/>
                        <a:pt x="714261" y="296649"/>
                        <a:pt x="788857" y="346388"/>
                      </a:cubicBezTo>
                      <a:lnTo>
                        <a:pt x="827337" y="461850"/>
                      </a:lnTo>
                      <a:lnTo>
                        <a:pt x="846578" y="519582"/>
                      </a:lnTo>
                      <a:cubicBezTo>
                        <a:pt x="840164" y="577313"/>
                        <a:pt x="854872" y="641631"/>
                        <a:pt x="827337" y="692776"/>
                      </a:cubicBezTo>
                      <a:cubicBezTo>
                        <a:pt x="798393" y="746539"/>
                        <a:pt x="710441" y="770236"/>
                        <a:pt x="654174" y="788995"/>
                      </a:cubicBezTo>
                      <a:cubicBezTo>
                        <a:pt x="609280" y="782580"/>
                        <a:pt x="560931" y="788172"/>
                        <a:pt x="519491" y="769751"/>
                      </a:cubicBezTo>
                      <a:cubicBezTo>
                        <a:pt x="498358" y="760357"/>
                        <a:pt x="495814" y="729787"/>
                        <a:pt x="481010" y="712019"/>
                      </a:cubicBezTo>
                      <a:cubicBezTo>
                        <a:pt x="463591" y="691112"/>
                        <a:pt x="423289" y="654288"/>
                        <a:pt x="423289" y="654288"/>
                      </a:cubicBezTo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TextBox 99"/>
              <p:cNvSpPr txBox="1"/>
              <p:nvPr/>
            </p:nvSpPr>
            <p:spPr>
              <a:xfrm>
                <a:off x="6069972" y="3186779"/>
                <a:ext cx="685467" cy="285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/>
                  <a:t>+</a:t>
                </a:r>
                <a:endParaRPr lang="en-US" sz="4000" b="1" dirty="0"/>
              </a:p>
            </p:txBody>
          </p:sp>
        </p:grpSp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44573" y="1672586"/>
              <a:ext cx="1429832" cy="1803339"/>
            </a:xfrm>
            <a:prstGeom prst="rect">
              <a:avLst/>
            </a:prstGeom>
          </p:spPr>
        </p:pic>
        <p:sp>
          <p:nvSpPr>
            <p:cNvPr id="95" name="TextBox 94"/>
            <p:cNvSpPr txBox="1"/>
            <p:nvPr/>
          </p:nvSpPr>
          <p:spPr>
            <a:xfrm>
              <a:off x="7474406" y="2476789"/>
              <a:ext cx="685467" cy="285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/>
                <a:t>+</a:t>
              </a:r>
              <a:endParaRPr lang="en-US" sz="4000" b="1" dirty="0"/>
            </a:p>
          </p:txBody>
        </p:sp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41591" y="2401255"/>
              <a:ext cx="962576" cy="1010926"/>
            </a:xfrm>
            <a:prstGeom prst="rect">
              <a:avLst/>
            </a:prstGeom>
          </p:spPr>
        </p:pic>
      </p:grpSp>
      <p:grpSp>
        <p:nvGrpSpPr>
          <p:cNvPr id="106" name="Group 105"/>
          <p:cNvGrpSpPr/>
          <p:nvPr/>
        </p:nvGrpSpPr>
        <p:grpSpPr>
          <a:xfrm>
            <a:off x="3020330" y="3238415"/>
            <a:ext cx="4603115" cy="1696868"/>
            <a:chOff x="646559" y="1672586"/>
            <a:chExt cx="8411193" cy="3654313"/>
          </a:xfrm>
        </p:grpSpPr>
        <p:grpSp>
          <p:nvGrpSpPr>
            <p:cNvPr id="107" name="Group 19"/>
            <p:cNvGrpSpPr/>
            <p:nvPr/>
          </p:nvGrpSpPr>
          <p:grpSpPr>
            <a:xfrm>
              <a:off x="646559" y="1672586"/>
              <a:ext cx="5296304" cy="3654313"/>
              <a:chOff x="2525221" y="2382576"/>
              <a:chExt cx="5296304" cy="3654313"/>
            </a:xfrm>
          </p:grpSpPr>
          <p:pic>
            <p:nvPicPr>
              <p:cNvPr id="111" name="Picture 1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25221" y="2382576"/>
                <a:ext cx="1429832" cy="1803339"/>
              </a:xfrm>
              <a:prstGeom prst="rect">
                <a:avLst/>
              </a:prstGeom>
            </p:spPr>
          </p:pic>
          <p:pic>
            <p:nvPicPr>
              <p:cNvPr id="112" name="Picture 1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40142" y="2382576"/>
                <a:ext cx="1429832" cy="1803339"/>
              </a:xfrm>
              <a:prstGeom prst="rect">
                <a:avLst/>
              </a:prstGeom>
            </p:spPr>
          </p:pic>
          <p:grpSp>
            <p:nvGrpSpPr>
              <p:cNvPr id="113" name="Group 14"/>
              <p:cNvGrpSpPr/>
              <p:nvPr/>
            </p:nvGrpSpPr>
            <p:grpSpPr>
              <a:xfrm>
                <a:off x="6547079" y="3454669"/>
                <a:ext cx="1274446" cy="579983"/>
                <a:chOff x="6340884" y="5253550"/>
                <a:chExt cx="1274446" cy="579983"/>
              </a:xfrm>
            </p:grpSpPr>
            <p:sp>
              <p:nvSpPr>
                <p:cNvPr id="115" name="Freeform 114"/>
                <p:cNvSpPr/>
                <p:nvPr/>
              </p:nvSpPr>
              <p:spPr>
                <a:xfrm>
                  <a:off x="6340884" y="5253550"/>
                  <a:ext cx="324741" cy="439998"/>
                </a:xfrm>
                <a:custGeom>
                  <a:avLst/>
                  <a:gdLst>
                    <a:gd name="connsiteX0" fmla="*/ 716366 w 1235097"/>
                    <a:gd name="connsiteY0" fmla="*/ 153950 h 1325211"/>
                    <a:gd name="connsiteX1" fmla="*/ 697126 w 1235097"/>
                    <a:gd name="connsiteY1" fmla="*/ 269413 h 1325211"/>
                    <a:gd name="connsiteX2" fmla="*/ 620164 w 1235097"/>
                    <a:gd name="connsiteY2" fmla="*/ 327144 h 1325211"/>
                    <a:gd name="connsiteX3" fmla="*/ 562443 w 1235097"/>
                    <a:gd name="connsiteY3" fmla="*/ 384875 h 1325211"/>
                    <a:gd name="connsiteX4" fmla="*/ 447001 w 1235097"/>
                    <a:gd name="connsiteY4" fmla="*/ 481094 h 1325211"/>
                    <a:gd name="connsiteX5" fmla="*/ 331558 w 1235097"/>
                    <a:gd name="connsiteY5" fmla="*/ 577313 h 1325211"/>
                    <a:gd name="connsiteX6" fmla="*/ 158395 w 1235097"/>
                    <a:gd name="connsiteY6" fmla="*/ 731263 h 1325211"/>
                    <a:gd name="connsiteX7" fmla="*/ 119914 w 1235097"/>
                    <a:gd name="connsiteY7" fmla="*/ 788995 h 1325211"/>
                    <a:gd name="connsiteX8" fmla="*/ 42952 w 1235097"/>
                    <a:gd name="connsiteY8" fmla="*/ 865970 h 1325211"/>
                    <a:gd name="connsiteX9" fmla="*/ 62193 w 1235097"/>
                    <a:gd name="connsiteY9" fmla="*/ 1058407 h 1325211"/>
                    <a:gd name="connsiteX10" fmla="*/ 735607 w 1235097"/>
                    <a:gd name="connsiteY10" fmla="*/ 981432 h 1325211"/>
                    <a:gd name="connsiteX11" fmla="*/ 793328 w 1235097"/>
                    <a:gd name="connsiteY11" fmla="*/ 962189 h 1325211"/>
                    <a:gd name="connsiteX12" fmla="*/ 889530 w 1235097"/>
                    <a:gd name="connsiteY12" fmla="*/ 808238 h 1325211"/>
                    <a:gd name="connsiteX13" fmla="*/ 908770 w 1235097"/>
                    <a:gd name="connsiteY13" fmla="*/ 750507 h 1325211"/>
                    <a:gd name="connsiteX14" fmla="*/ 985732 w 1235097"/>
                    <a:gd name="connsiteY14" fmla="*/ 635044 h 1325211"/>
                    <a:gd name="connsiteX15" fmla="*/ 1081934 w 1235097"/>
                    <a:gd name="connsiteY15" fmla="*/ 461850 h 1325211"/>
                    <a:gd name="connsiteX16" fmla="*/ 1120415 w 1235097"/>
                    <a:gd name="connsiteY16" fmla="*/ 404119 h 1325211"/>
                    <a:gd name="connsiteX17" fmla="*/ 1139655 w 1235097"/>
                    <a:gd name="connsiteY17" fmla="*/ 346388 h 1325211"/>
                    <a:gd name="connsiteX18" fmla="*/ 1158895 w 1235097"/>
                    <a:gd name="connsiteY18" fmla="*/ 96219 h 1325211"/>
                    <a:gd name="connsiteX19" fmla="*/ 1101174 w 1235097"/>
                    <a:gd name="connsiteY19" fmla="*/ 76975 h 1325211"/>
                    <a:gd name="connsiteX20" fmla="*/ 985732 w 1235097"/>
                    <a:gd name="connsiteY20" fmla="*/ 0 h 1325211"/>
                    <a:gd name="connsiteX21" fmla="*/ 812568 w 1235097"/>
                    <a:gd name="connsiteY21" fmla="*/ 57731 h 1325211"/>
                    <a:gd name="connsiteX22" fmla="*/ 774087 w 1235097"/>
                    <a:gd name="connsiteY22" fmla="*/ 115463 h 1325211"/>
                    <a:gd name="connsiteX23" fmla="*/ 754847 w 1235097"/>
                    <a:gd name="connsiteY23" fmla="*/ 230925 h 1325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235097" h="1325211">
                      <a:moveTo>
                        <a:pt x="716366" y="153950"/>
                      </a:moveTo>
                      <a:cubicBezTo>
                        <a:pt x="709953" y="192438"/>
                        <a:pt x="716072" y="235303"/>
                        <a:pt x="697126" y="269413"/>
                      </a:cubicBezTo>
                      <a:cubicBezTo>
                        <a:pt x="681554" y="297448"/>
                        <a:pt x="644511" y="306271"/>
                        <a:pt x="620164" y="327144"/>
                      </a:cubicBezTo>
                      <a:cubicBezTo>
                        <a:pt x="599504" y="344855"/>
                        <a:pt x="583347" y="367452"/>
                        <a:pt x="562443" y="384875"/>
                      </a:cubicBezTo>
                      <a:cubicBezTo>
                        <a:pt x="473374" y="459113"/>
                        <a:pt x="531319" y="382706"/>
                        <a:pt x="447001" y="481094"/>
                      </a:cubicBezTo>
                      <a:cubicBezTo>
                        <a:pt x="363134" y="578955"/>
                        <a:pt x="428543" y="544979"/>
                        <a:pt x="331558" y="577313"/>
                      </a:cubicBezTo>
                      <a:cubicBezTo>
                        <a:pt x="199766" y="709129"/>
                        <a:pt x="261398" y="662583"/>
                        <a:pt x="158395" y="731263"/>
                      </a:cubicBezTo>
                      <a:cubicBezTo>
                        <a:pt x="145568" y="750507"/>
                        <a:pt x="137972" y="774546"/>
                        <a:pt x="119914" y="788995"/>
                      </a:cubicBezTo>
                      <a:cubicBezTo>
                        <a:pt x="26623" y="863641"/>
                        <a:pt x="84935" y="740002"/>
                        <a:pt x="42952" y="865970"/>
                      </a:cubicBezTo>
                      <a:cubicBezTo>
                        <a:pt x="49366" y="930116"/>
                        <a:pt x="0" y="1041442"/>
                        <a:pt x="62193" y="1058407"/>
                      </a:cubicBezTo>
                      <a:cubicBezTo>
                        <a:pt x="1040302" y="1325211"/>
                        <a:pt x="488280" y="1146345"/>
                        <a:pt x="735607" y="981432"/>
                      </a:cubicBezTo>
                      <a:cubicBezTo>
                        <a:pt x="752481" y="970181"/>
                        <a:pt x="774088" y="968603"/>
                        <a:pt x="793328" y="962189"/>
                      </a:cubicBezTo>
                      <a:cubicBezTo>
                        <a:pt x="839121" y="824787"/>
                        <a:pt x="798056" y="869233"/>
                        <a:pt x="889530" y="808238"/>
                      </a:cubicBezTo>
                      <a:cubicBezTo>
                        <a:pt x="895943" y="788994"/>
                        <a:pt x="898920" y="768239"/>
                        <a:pt x="908770" y="750507"/>
                      </a:cubicBezTo>
                      <a:cubicBezTo>
                        <a:pt x="931230" y="710072"/>
                        <a:pt x="985732" y="635044"/>
                        <a:pt x="985732" y="635044"/>
                      </a:cubicBezTo>
                      <a:cubicBezTo>
                        <a:pt x="1019596" y="533432"/>
                        <a:pt x="993722" y="594191"/>
                        <a:pt x="1081934" y="461850"/>
                      </a:cubicBezTo>
                      <a:lnTo>
                        <a:pt x="1120415" y="404119"/>
                      </a:lnTo>
                      <a:cubicBezTo>
                        <a:pt x="1126828" y="384875"/>
                        <a:pt x="1130585" y="364531"/>
                        <a:pt x="1139655" y="346388"/>
                      </a:cubicBezTo>
                      <a:cubicBezTo>
                        <a:pt x="1194281" y="237116"/>
                        <a:pt x="1235097" y="305810"/>
                        <a:pt x="1158895" y="96219"/>
                      </a:cubicBezTo>
                      <a:cubicBezTo>
                        <a:pt x="1151965" y="77158"/>
                        <a:pt x="1118902" y="86826"/>
                        <a:pt x="1101174" y="76975"/>
                      </a:cubicBezTo>
                      <a:cubicBezTo>
                        <a:pt x="1060745" y="54511"/>
                        <a:pt x="985732" y="0"/>
                        <a:pt x="985732" y="0"/>
                      </a:cubicBezTo>
                      <a:cubicBezTo>
                        <a:pt x="908333" y="12902"/>
                        <a:pt x="866675" y="3615"/>
                        <a:pt x="812568" y="57731"/>
                      </a:cubicBezTo>
                      <a:cubicBezTo>
                        <a:pt x="796216" y="74086"/>
                        <a:pt x="786914" y="96219"/>
                        <a:pt x="774087" y="115463"/>
                      </a:cubicBezTo>
                      <a:cubicBezTo>
                        <a:pt x="748763" y="191450"/>
                        <a:pt x="754847" y="152910"/>
                        <a:pt x="754847" y="230925"/>
                      </a:cubicBezTo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Freeform 115"/>
                <p:cNvSpPr/>
                <p:nvPr/>
              </p:nvSpPr>
              <p:spPr>
                <a:xfrm>
                  <a:off x="6549244" y="5566791"/>
                  <a:ext cx="509331" cy="266742"/>
                </a:xfrm>
                <a:custGeom>
                  <a:avLst/>
                  <a:gdLst>
                    <a:gd name="connsiteX0" fmla="*/ 22447 w 1617535"/>
                    <a:gd name="connsiteY0" fmla="*/ 195414 h 868946"/>
                    <a:gd name="connsiteX1" fmla="*/ 195611 w 1617535"/>
                    <a:gd name="connsiteY1" fmla="*/ 156927 h 868946"/>
                    <a:gd name="connsiteX2" fmla="*/ 368775 w 1617535"/>
                    <a:gd name="connsiteY2" fmla="*/ 60708 h 868946"/>
                    <a:gd name="connsiteX3" fmla="*/ 407255 w 1617535"/>
                    <a:gd name="connsiteY3" fmla="*/ 2977 h 868946"/>
                    <a:gd name="connsiteX4" fmla="*/ 811304 w 1617535"/>
                    <a:gd name="connsiteY4" fmla="*/ 79952 h 868946"/>
                    <a:gd name="connsiteX5" fmla="*/ 965227 w 1617535"/>
                    <a:gd name="connsiteY5" fmla="*/ 156927 h 868946"/>
                    <a:gd name="connsiteX6" fmla="*/ 1042189 w 1617535"/>
                    <a:gd name="connsiteY6" fmla="*/ 214658 h 868946"/>
                    <a:gd name="connsiteX7" fmla="*/ 1311554 w 1617535"/>
                    <a:gd name="connsiteY7" fmla="*/ 330121 h 868946"/>
                    <a:gd name="connsiteX8" fmla="*/ 1523199 w 1617535"/>
                    <a:gd name="connsiteY8" fmla="*/ 349364 h 868946"/>
                    <a:gd name="connsiteX9" fmla="*/ 1580920 w 1617535"/>
                    <a:gd name="connsiteY9" fmla="*/ 484071 h 868946"/>
                    <a:gd name="connsiteX10" fmla="*/ 1600160 w 1617535"/>
                    <a:gd name="connsiteY10" fmla="*/ 599534 h 868946"/>
                    <a:gd name="connsiteX11" fmla="*/ 1580920 w 1617535"/>
                    <a:gd name="connsiteY11" fmla="*/ 830459 h 868946"/>
                    <a:gd name="connsiteX12" fmla="*/ 1465477 w 1617535"/>
                    <a:gd name="connsiteY12" fmla="*/ 849703 h 868946"/>
                    <a:gd name="connsiteX13" fmla="*/ 1292314 w 1617535"/>
                    <a:gd name="connsiteY13" fmla="*/ 868946 h 868946"/>
                    <a:gd name="connsiteX14" fmla="*/ 1061429 w 1617535"/>
                    <a:gd name="connsiteY14" fmla="*/ 849703 h 868946"/>
                    <a:gd name="connsiteX15" fmla="*/ 945987 w 1617535"/>
                    <a:gd name="connsiteY15" fmla="*/ 772728 h 868946"/>
                    <a:gd name="connsiteX16" fmla="*/ 888265 w 1617535"/>
                    <a:gd name="connsiteY16" fmla="*/ 734240 h 868946"/>
                    <a:gd name="connsiteX17" fmla="*/ 772823 w 1617535"/>
                    <a:gd name="connsiteY17" fmla="*/ 638021 h 868946"/>
                    <a:gd name="connsiteX18" fmla="*/ 157130 w 1617535"/>
                    <a:gd name="connsiteY18" fmla="*/ 561046 h 868946"/>
                    <a:gd name="connsiteX19" fmla="*/ 99409 w 1617535"/>
                    <a:gd name="connsiteY19" fmla="*/ 522558 h 868946"/>
                    <a:gd name="connsiteX20" fmla="*/ 60928 w 1617535"/>
                    <a:gd name="connsiteY20" fmla="*/ 464827 h 868946"/>
                    <a:gd name="connsiteX21" fmla="*/ 22447 w 1617535"/>
                    <a:gd name="connsiteY21" fmla="*/ 195414 h 868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617535" h="868946">
                      <a:moveTo>
                        <a:pt x="22447" y="195414"/>
                      </a:moveTo>
                      <a:cubicBezTo>
                        <a:pt x="44894" y="144097"/>
                        <a:pt x="177493" y="165987"/>
                        <a:pt x="195611" y="156927"/>
                      </a:cubicBezTo>
                      <a:cubicBezTo>
                        <a:pt x="460244" y="24587"/>
                        <a:pt x="209153" y="113924"/>
                        <a:pt x="368775" y="60708"/>
                      </a:cubicBezTo>
                      <a:cubicBezTo>
                        <a:pt x="381602" y="41464"/>
                        <a:pt x="384128" y="2977"/>
                        <a:pt x="407255" y="2977"/>
                      </a:cubicBezTo>
                      <a:cubicBezTo>
                        <a:pt x="511119" y="2977"/>
                        <a:pt x="686471" y="48738"/>
                        <a:pt x="811304" y="79952"/>
                      </a:cubicBezTo>
                      <a:cubicBezTo>
                        <a:pt x="1008067" y="211149"/>
                        <a:pt x="682808" y="0"/>
                        <a:pt x="965227" y="156927"/>
                      </a:cubicBezTo>
                      <a:cubicBezTo>
                        <a:pt x="993260" y="172503"/>
                        <a:pt x="1014489" y="198497"/>
                        <a:pt x="1042189" y="214658"/>
                      </a:cubicBezTo>
                      <a:cubicBezTo>
                        <a:pt x="1100814" y="248862"/>
                        <a:pt x="1234729" y="316561"/>
                        <a:pt x="1311554" y="330121"/>
                      </a:cubicBezTo>
                      <a:cubicBezTo>
                        <a:pt x="1381315" y="342434"/>
                        <a:pt x="1452651" y="342950"/>
                        <a:pt x="1523199" y="349364"/>
                      </a:cubicBezTo>
                      <a:cubicBezTo>
                        <a:pt x="1546724" y="396424"/>
                        <a:pt x="1569597" y="433109"/>
                        <a:pt x="1580920" y="484071"/>
                      </a:cubicBezTo>
                      <a:cubicBezTo>
                        <a:pt x="1589383" y="522161"/>
                        <a:pt x="1593747" y="561046"/>
                        <a:pt x="1600160" y="599534"/>
                      </a:cubicBezTo>
                      <a:cubicBezTo>
                        <a:pt x="1593747" y="676509"/>
                        <a:pt x="1617535" y="762447"/>
                        <a:pt x="1580920" y="830459"/>
                      </a:cubicBezTo>
                      <a:cubicBezTo>
                        <a:pt x="1562427" y="864809"/>
                        <a:pt x="1504147" y="844546"/>
                        <a:pt x="1465477" y="849703"/>
                      </a:cubicBezTo>
                      <a:cubicBezTo>
                        <a:pt x="1407910" y="857380"/>
                        <a:pt x="1350035" y="862532"/>
                        <a:pt x="1292314" y="868946"/>
                      </a:cubicBezTo>
                      <a:cubicBezTo>
                        <a:pt x="1215352" y="862532"/>
                        <a:pt x="1137980" y="859911"/>
                        <a:pt x="1061429" y="849703"/>
                      </a:cubicBezTo>
                      <a:cubicBezTo>
                        <a:pt x="988973" y="840041"/>
                        <a:pt x="1003180" y="820397"/>
                        <a:pt x="945987" y="772728"/>
                      </a:cubicBezTo>
                      <a:cubicBezTo>
                        <a:pt x="928223" y="757922"/>
                        <a:pt x="906029" y="749046"/>
                        <a:pt x="888265" y="734240"/>
                      </a:cubicBezTo>
                      <a:cubicBezTo>
                        <a:pt x="740115" y="610761"/>
                        <a:pt x="916137" y="733582"/>
                        <a:pt x="772823" y="638021"/>
                      </a:cubicBezTo>
                      <a:cubicBezTo>
                        <a:pt x="689480" y="387946"/>
                        <a:pt x="785713" y="616520"/>
                        <a:pt x="157130" y="561046"/>
                      </a:cubicBezTo>
                      <a:cubicBezTo>
                        <a:pt x="134094" y="559013"/>
                        <a:pt x="118649" y="535387"/>
                        <a:pt x="99409" y="522558"/>
                      </a:cubicBezTo>
                      <a:cubicBezTo>
                        <a:pt x="86582" y="503314"/>
                        <a:pt x="70319" y="485961"/>
                        <a:pt x="60928" y="464827"/>
                      </a:cubicBezTo>
                      <a:cubicBezTo>
                        <a:pt x="10278" y="350845"/>
                        <a:pt x="0" y="246731"/>
                        <a:pt x="22447" y="195414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Freeform 116"/>
                <p:cNvSpPr/>
                <p:nvPr/>
              </p:nvSpPr>
              <p:spPr>
                <a:xfrm>
                  <a:off x="7184302" y="5444397"/>
                  <a:ext cx="431028" cy="215882"/>
                </a:xfrm>
                <a:custGeom>
                  <a:avLst/>
                  <a:gdLst>
                    <a:gd name="connsiteX0" fmla="*/ 0 w 1577045"/>
                    <a:gd name="connsiteY0" fmla="*/ 404119 h 673532"/>
                    <a:gd name="connsiteX1" fmla="*/ 19241 w 1577045"/>
                    <a:gd name="connsiteY1" fmla="*/ 307901 h 673532"/>
                    <a:gd name="connsiteX2" fmla="*/ 38481 w 1577045"/>
                    <a:gd name="connsiteY2" fmla="*/ 250169 h 673532"/>
                    <a:gd name="connsiteX3" fmla="*/ 96202 w 1577045"/>
                    <a:gd name="connsiteY3" fmla="*/ 96219 h 673532"/>
                    <a:gd name="connsiteX4" fmla="*/ 153923 w 1577045"/>
                    <a:gd name="connsiteY4" fmla="*/ 76975 h 673532"/>
                    <a:gd name="connsiteX5" fmla="*/ 211645 w 1577045"/>
                    <a:gd name="connsiteY5" fmla="*/ 38488 h 673532"/>
                    <a:gd name="connsiteX6" fmla="*/ 307847 w 1577045"/>
                    <a:gd name="connsiteY6" fmla="*/ 0 h 673532"/>
                    <a:gd name="connsiteX7" fmla="*/ 1385309 w 1577045"/>
                    <a:gd name="connsiteY7" fmla="*/ 19244 h 673532"/>
                    <a:gd name="connsiteX8" fmla="*/ 1500751 w 1577045"/>
                    <a:gd name="connsiteY8" fmla="*/ 96219 h 673532"/>
                    <a:gd name="connsiteX9" fmla="*/ 1519992 w 1577045"/>
                    <a:gd name="connsiteY9" fmla="*/ 519582 h 673532"/>
                    <a:gd name="connsiteX10" fmla="*/ 1462271 w 1577045"/>
                    <a:gd name="connsiteY10" fmla="*/ 538826 h 673532"/>
                    <a:gd name="connsiteX11" fmla="*/ 1289107 w 1577045"/>
                    <a:gd name="connsiteY11" fmla="*/ 615801 h 673532"/>
                    <a:gd name="connsiteX12" fmla="*/ 1212145 w 1577045"/>
                    <a:gd name="connsiteY12" fmla="*/ 654289 h 673532"/>
                    <a:gd name="connsiteX13" fmla="*/ 1135184 w 1577045"/>
                    <a:gd name="connsiteY13" fmla="*/ 673532 h 673532"/>
                    <a:gd name="connsiteX14" fmla="*/ 808097 w 1577045"/>
                    <a:gd name="connsiteY14" fmla="*/ 654289 h 673532"/>
                    <a:gd name="connsiteX15" fmla="*/ 750376 w 1577045"/>
                    <a:gd name="connsiteY15" fmla="*/ 635045 h 673532"/>
                    <a:gd name="connsiteX16" fmla="*/ 711895 w 1577045"/>
                    <a:gd name="connsiteY16" fmla="*/ 577313 h 673532"/>
                    <a:gd name="connsiteX17" fmla="*/ 596453 w 1577045"/>
                    <a:gd name="connsiteY17" fmla="*/ 500338 h 673532"/>
                    <a:gd name="connsiteX18" fmla="*/ 327087 w 1577045"/>
                    <a:gd name="connsiteY18" fmla="*/ 519582 h 673532"/>
                    <a:gd name="connsiteX19" fmla="*/ 211645 w 1577045"/>
                    <a:gd name="connsiteY19" fmla="*/ 558070 h 673532"/>
                    <a:gd name="connsiteX20" fmla="*/ 96202 w 1577045"/>
                    <a:gd name="connsiteY20" fmla="*/ 538826 h 673532"/>
                    <a:gd name="connsiteX21" fmla="*/ 76962 w 1577045"/>
                    <a:gd name="connsiteY21" fmla="*/ 481095 h 673532"/>
                    <a:gd name="connsiteX22" fmla="*/ 57721 w 1577045"/>
                    <a:gd name="connsiteY22" fmla="*/ 115463 h 6735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577045" h="673532">
                      <a:moveTo>
                        <a:pt x="0" y="404119"/>
                      </a:moveTo>
                      <a:cubicBezTo>
                        <a:pt x="6414" y="372046"/>
                        <a:pt x="11309" y="339632"/>
                        <a:pt x="19241" y="307901"/>
                      </a:cubicBezTo>
                      <a:cubicBezTo>
                        <a:pt x="24160" y="288222"/>
                        <a:pt x="33562" y="269848"/>
                        <a:pt x="38481" y="250169"/>
                      </a:cubicBezTo>
                      <a:cubicBezTo>
                        <a:pt x="52169" y="195408"/>
                        <a:pt x="46712" y="135818"/>
                        <a:pt x="96202" y="96219"/>
                      </a:cubicBezTo>
                      <a:cubicBezTo>
                        <a:pt x="112038" y="83548"/>
                        <a:pt x="135783" y="86046"/>
                        <a:pt x="153923" y="76975"/>
                      </a:cubicBezTo>
                      <a:cubicBezTo>
                        <a:pt x="174606" y="66632"/>
                        <a:pt x="190962" y="48831"/>
                        <a:pt x="211645" y="38488"/>
                      </a:cubicBezTo>
                      <a:cubicBezTo>
                        <a:pt x="242536" y="23040"/>
                        <a:pt x="275780" y="12829"/>
                        <a:pt x="307847" y="0"/>
                      </a:cubicBezTo>
                      <a:lnTo>
                        <a:pt x="1385309" y="19244"/>
                      </a:lnTo>
                      <a:cubicBezTo>
                        <a:pt x="1431410" y="22962"/>
                        <a:pt x="1500751" y="96219"/>
                        <a:pt x="1500751" y="96219"/>
                      </a:cubicBezTo>
                      <a:cubicBezTo>
                        <a:pt x="1557826" y="267474"/>
                        <a:pt x="1577045" y="277060"/>
                        <a:pt x="1519992" y="519582"/>
                      </a:cubicBezTo>
                      <a:cubicBezTo>
                        <a:pt x="1515348" y="539325"/>
                        <a:pt x="1481511" y="532411"/>
                        <a:pt x="1462271" y="538826"/>
                      </a:cubicBezTo>
                      <a:cubicBezTo>
                        <a:pt x="1319091" y="646229"/>
                        <a:pt x="1457604" y="559625"/>
                        <a:pt x="1289107" y="615801"/>
                      </a:cubicBezTo>
                      <a:cubicBezTo>
                        <a:pt x="1261896" y="624873"/>
                        <a:pt x="1239001" y="644216"/>
                        <a:pt x="1212145" y="654289"/>
                      </a:cubicBezTo>
                      <a:cubicBezTo>
                        <a:pt x="1187386" y="663575"/>
                        <a:pt x="1160838" y="667118"/>
                        <a:pt x="1135184" y="673532"/>
                      </a:cubicBezTo>
                      <a:cubicBezTo>
                        <a:pt x="1026155" y="667118"/>
                        <a:pt x="916772" y="665158"/>
                        <a:pt x="808097" y="654289"/>
                      </a:cubicBezTo>
                      <a:cubicBezTo>
                        <a:pt x="787916" y="652271"/>
                        <a:pt x="766212" y="647716"/>
                        <a:pt x="750376" y="635045"/>
                      </a:cubicBezTo>
                      <a:cubicBezTo>
                        <a:pt x="732318" y="620596"/>
                        <a:pt x="729299" y="592544"/>
                        <a:pt x="711895" y="577313"/>
                      </a:cubicBezTo>
                      <a:cubicBezTo>
                        <a:pt x="677091" y="546854"/>
                        <a:pt x="596453" y="500338"/>
                        <a:pt x="596453" y="500338"/>
                      </a:cubicBezTo>
                      <a:cubicBezTo>
                        <a:pt x="506664" y="506753"/>
                        <a:pt x="416108" y="506226"/>
                        <a:pt x="327087" y="519582"/>
                      </a:cubicBezTo>
                      <a:cubicBezTo>
                        <a:pt x="286973" y="525600"/>
                        <a:pt x="211645" y="558070"/>
                        <a:pt x="211645" y="558070"/>
                      </a:cubicBezTo>
                      <a:cubicBezTo>
                        <a:pt x="173164" y="551655"/>
                        <a:pt x="130072" y="558184"/>
                        <a:pt x="96202" y="538826"/>
                      </a:cubicBezTo>
                      <a:cubicBezTo>
                        <a:pt x="78591" y="528761"/>
                        <a:pt x="80046" y="501143"/>
                        <a:pt x="76962" y="481095"/>
                      </a:cubicBezTo>
                      <a:cubicBezTo>
                        <a:pt x="51977" y="318667"/>
                        <a:pt x="57721" y="274804"/>
                        <a:pt x="57721" y="115463"/>
                      </a:cubicBezTo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Freeform 9"/>
                <p:cNvSpPr/>
                <p:nvPr/>
              </p:nvSpPr>
              <p:spPr>
                <a:xfrm>
                  <a:off x="6780915" y="5253550"/>
                  <a:ext cx="277660" cy="406729"/>
                </a:xfrm>
                <a:custGeom>
                  <a:avLst/>
                  <a:gdLst>
                    <a:gd name="connsiteX0" fmla="*/ 423289 w 854872"/>
                    <a:gd name="connsiteY0" fmla="*/ 712019 h 788995"/>
                    <a:gd name="connsiteX1" fmla="*/ 365568 w 854872"/>
                    <a:gd name="connsiteY1" fmla="*/ 596557 h 788995"/>
                    <a:gd name="connsiteX2" fmla="*/ 346327 w 854872"/>
                    <a:gd name="connsiteY2" fmla="*/ 519582 h 788995"/>
                    <a:gd name="connsiteX3" fmla="*/ 250125 w 854872"/>
                    <a:gd name="connsiteY3" fmla="*/ 481094 h 788995"/>
                    <a:gd name="connsiteX4" fmla="*/ 192404 w 854872"/>
                    <a:gd name="connsiteY4" fmla="*/ 423363 h 788995"/>
                    <a:gd name="connsiteX5" fmla="*/ 0 w 854872"/>
                    <a:gd name="connsiteY5" fmla="*/ 384875 h 788995"/>
                    <a:gd name="connsiteX6" fmla="*/ 19241 w 854872"/>
                    <a:gd name="connsiteY6" fmla="*/ 96219 h 788995"/>
                    <a:gd name="connsiteX7" fmla="*/ 57721 w 854872"/>
                    <a:gd name="connsiteY7" fmla="*/ 38487 h 788995"/>
                    <a:gd name="connsiteX8" fmla="*/ 173164 w 854872"/>
                    <a:gd name="connsiteY8" fmla="*/ 0 h 788995"/>
                    <a:gd name="connsiteX9" fmla="*/ 365568 w 854872"/>
                    <a:gd name="connsiteY9" fmla="*/ 19244 h 788995"/>
                    <a:gd name="connsiteX10" fmla="*/ 442529 w 854872"/>
                    <a:gd name="connsiteY10" fmla="*/ 134706 h 788995"/>
                    <a:gd name="connsiteX11" fmla="*/ 557972 w 854872"/>
                    <a:gd name="connsiteY11" fmla="*/ 211681 h 788995"/>
                    <a:gd name="connsiteX12" fmla="*/ 673414 w 854872"/>
                    <a:gd name="connsiteY12" fmla="*/ 288656 h 788995"/>
                    <a:gd name="connsiteX13" fmla="*/ 788857 w 854872"/>
                    <a:gd name="connsiteY13" fmla="*/ 346388 h 788995"/>
                    <a:gd name="connsiteX14" fmla="*/ 827337 w 854872"/>
                    <a:gd name="connsiteY14" fmla="*/ 461850 h 788995"/>
                    <a:gd name="connsiteX15" fmla="*/ 846578 w 854872"/>
                    <a:gd name="connsiteY15" fmla="*/ 519582 h 788995"/>
                    <a:gd name="connsiteX16" fmla="*/ 827337 w 854872"/>
                    <a:gd name="connsiteY16" fmla="*/ 692776 h 788995"/>
                    <a:gd name="connsiteX17" fmla="*/ 654174 w 854872"/>
                    <a:gd name="connsiteY17" fmla="*/ 788995 h 788995"/>
                    <a:gd name="connsiteX18" fmla="*/ 519491 w 854872"/>
                    <a:gd name="connsiteY18" fmla="*/ 769751 h 788995"/>
                    <a:gd name="connsiteX19" fmla="*/ 481010 w 854872"/>
                    <a:gd name="connsiteY19" fmla="*/ 712019 h 788995"/>
                    <a:gd name="connsiteX20" fmla="*/ 423289 w 854872"/>
                    <a:gd name="connsiteY20" fmla="*/ 654288 h 788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854872" h="788995">
                      <a:moveTo>
                        <a:pt x="423289" y="712019"/>
                      </a:moveTo>
                      <a:cubicBezTo>
                        <a:pt x="404049" y="673532"/>
                        <a:pt x="381546" y="636509"/>
                        <a:pt x="365568" y="596557"/>
                      </a:cubicBezTo>
                      <a:cubicBezTo>
                        <a:pt x="355747" y="572000"/>
                        <a:pt x="365027" y="538285"/>
                        <a:pt x="346327" y="519582"/>
                      </a:cubicBezTo>
                      <a:cubicBezTo>
                        <a:pt x="321907" y="495158"/>
                        <a:pt x="282192" y="493923"/>
                        <a:pt x="250125" y="481094"/>
                      </a:cubicBezTo>
                      <a:cubicBezTo>
                        <a:pt x="230885" y="461850"/>
                        <a:pt x="217802" y="433133"/>
                        <a:pt x="192404" y="423363"/>
                      </a:cubicBezTo>
                      <a:cubicBezTo>
                        <a:pt x="131360" y="399880"/>
                        <a:pt x="0" y="384875"/>
                        <a:pt x="0" y="384875"/>
                      </a:cubicBezTo>
                      <a:cubicBezTo>
                        <a:pt x="6414" y="288656"/>
                        <a:pt x="3390" y="191340"/>
                        <a:pt x="19241" y="96219"/>
                      </a:cubicBezTo>
                      <a:cubicBezTo>
                        <a:pt x="23042" y="73407"/>
                        <a:pt x="38110" y="50746"/>
                        <a:pt x="57721" y="38487"/>
                      </a:cubicBezTo>
                      <a:cubicBezTo>
                        <a:pt x="92117" y="16986"/>
                        <a:pt x="173164" y="0"/>
                        <a:pt x="173164" y="0"/>
                      </a:cubicBezTo>
                      <a:cubicBezTo>
                        <a:pt x="237299" y="6415"/>
                        <a:pt x="302764" y="4748"/>
                        <a:pt x="365568" y="19244"/>
                      </a:cubicBezTo>
                      <a:cubicBezTo>
                        <a:pt x="475252" y="44560"/>
                        <a:pt x="383419" y="67140"/>
                        <a:pt x="442529" y="134706"/>
                      </a:cubicBezTo>
                      <a:cubicBezTo>
                        <a:pt x="472982" y="169516"/>
                        <a:pt x="519491" y="186023"/>
                        <a:pt x="557972" y="211681"/>
                      </a:cubicBezTo>
                      <a:lnTo>
                        <a:pt x="673414" y="288656"/>
                      </a:lnTo>
                      <a:cubicBezTo>
                        <a:pt x="753073" y="315214"/>
                        <a:pt x="714261" y="296649"/>
                        <a:pt x="788857" y="346388"/>
                      </a:cubicBezTo>
                      <a:lnTo>
                        <a:pt x="827337" y="461850"/>
                      </a:lnTo>
                      <a:lnTo>
                        <a:pt x="846578" y="519582"/>
                      </a:lnTo>
                      <a:cubicBezTo>
                        <a:pt x="840164" y="577313"/>
                        <a:pt x="854872" y="641631"/>
                        <a:pt x="827337" y="692776"/>
                      </a:cubicBezTo>
                      <a:cubicBezTo>
                        <a:pt x="798393" y="746539"/>
                        <a:pt x="710441" y="770236"/>
                        <a:pt x="654174" y="788995"/>
                      </a:cubicBezTo>
                      <a:cubicBezTo>
                        <a:pt x="609280" y="782580"/>
                        <a:pt x="560931" y="788172"/>
                        <a:pt x="519491" y="769751"/>
                      </a:cubicBezTo>
                      <a:cubicBezTo>
                        <a:pt x="498358" y="760357"/>
                        <a:pt x="495814" y="729787"/>
                        <a:pt x="481010" y="712019"/>
                      </a:cubicBezTo>
                      <a:cubicBezTo>
                        <a:pt x="463591" y="691112"/>
                        <a:pt x="423289" y="654288"/>
                        <a:pt x="423289" y="654288"/>
                      </a:cubicBezTo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Freeform 118"/>
                <p:cNvSpPr/>
                <p:nvPr/>
              </p:nvSpPr>
              <p:spPr>
                <a:xfrm rot="15025619">
                  <a:off x="7180221" y="5490184"/>
                  <a:ext cx="224423" cy="406729"/>
                </a:xfrm>
                <a:custGeom>
                  <a:avLst/>
                  <a:gdLst>
                    <a:gd name="connsiteX0" fmla="*/ 423289 w 854872"/>
                    <a:gd name="connsiteY0" fmla="*/ 712019 h 788995"/>
                    <a:gd name="connsiteX1" fmla="*/ 365568 w 854872"/>
                    <a:gd name="connsiteY1" fmla="*/ 596557 h 788995"/>
                    <a:gd name="connsiteX2" fmla="*/ 346327 w 854872"/>
                    <a:gd name="connsiteY2" fmla="*/ 519582 h 788995"/>
                    <a:gd name="connsiteX3" fmla="*/ 250125 w 854872"/>
                    <a:gd name="connsiteY3" fmla="*/ 481094 h 788995"/>
                    <a:gd name="connsiteX4" fmla="*/ 192404 w 854872"/>
                    <a:gd name="connsiteY4" fmla="*/ 423363 h 788995"/>
                    <a:gd name="connsiteX5" fmla="*/ 0 w 854872"/>
                    <a:gd name="connsiteY5" fmla="*/ 384875 h 788995"/>
                    <a:gd name="connsiteX6" fmla="*/ 19241 w 854872"/>
                    <a:gd name="connsiteY6" fmla="*/ 96219 h 788995"/>
                    <a:gd name="connsiteX7" fmla="*/ 57721 w 854872"/>
                    <a:gd name="connsiteY7" fmla="*/ 38487 h 788995"/>
                    <a:gd name="connsiteX8" fmla="*/ 173164 w 854872"/>
                    <a:gd name="connsiteY8" fmla="*/ 0 h 788995"/>
                    <a:gd name="connsiteX9" fmla="*/ 365568 w 854872"/>
                    <a:gd name="connsiteY9" fmla="*/ 19244 h 788995"/>
                    <a:gd name="connsiteX10" fmla="*/ 442529 w 854872"/>
                    <a:gd name="connsiteY10" fmla="*/ 134706 h 788995"/>
                    <a:gd name="connsiteX11" fmla="*/ 557972 w 854872"/>
                    <a:gd name="connsiteY11" fmla="*/ 211681 h 788995"/>
                    <a:gd name="connsiteX12" fmla="*/ 673414 w 854872"/>
                    <a:gd name="connsiteY12" fmla="*/ 288656 h 788995"/>
                    <a:gd name="connsiteX13" fmla="*/ 788857 w 854872"/>
                    <a:gd name="connsiteY13" fmla="*/ 346388 h 788995"/>
                    <a:gd name="connsiteX14" fmla="*/ 827337 w 854872"/>
                    <a:gd name="connsiteY14" fmla="*/ 461850 h 788995"/>
                    <a:gd name="connsiteX15" fmla="*/ 846578 w 854872"/>
                    <a:gd name="connsiteY15" fmla="*/ 519582 h 788995"/>
                    <a:gd name="connsiteX16" fmla="*/ 827337 w 854872"/>
                    <a:gd name="connsiteY16" fmla="*/ 692776 h 788995"/>
                    <a:gd name="connsiteX17" fmla="*/ 654174 w 854872"/>
                    <a:gd name="connsiteY17" fmla="*/ 788995 h 788995"/>
                    <a:gd name="connsiteX18" fmla="*/ 519491 w 854872"/>
                    <a:gd name="connsiteY18" fmla="*/ 769751 h 788995"/>
                    <a:gd name="connsiteX19" fmla="*/ 481010 w 854872"/>
                    <a:gd name="connsiteY19" fmla="*/ 712019 h 788995"/>
                    <a:gd name="connsiteX20" fmla="*/ 423289 w 854872"/>
                    <a:gd name="connsiteY20" fmla="*/ 654288 h 788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854872" h="788995">
                      <a:moveTo>
                        <a:pt x="423289" y="712019"/>
                      </a:moveTo>
                      <a:cubicBezTo>
                        <a:pt x="404049" y="673532"/>
                        <a:pt x="381546" y="636509"/>
                        <a:pt x="365568" y="596557"/>
                      </a:cubicBezTo>
                      <a:cubicBezTo>
                        <a:pt x="355747" y="572000"/>
                        <a:pt x="365027" y="538285"/>
                        <a:pt x="346327" y="519582"/>
                      </a:cubicBezTo>
                      <a:cubicBezTo>
                        <a:pt x="321907" y="495158"/>
                        <a:pt x="282192" y="493923"/>
                        <a:pt x="250125" y="481094"/>
                      </a:cubicBezTo>
                      <a:cubicBezTo>
                        <a:pt x="230885" y="461850"/>
                        <a:pt x="217802" y="433133"/>
                        <a:pt x="192404" y="423363"/>
                      </a:cubicBezTo>
                      <a:cubicBezTo>
                        <a:pt x="131360" y="399880"/>
                        <a:pt x="0" y="384875"/>
                        <a:pt x="0" y="384875"/>
                      </a:cubicBezTo>
                      <a:cubicBezTo>
                        <a:pt x="6414" y="288656"/>
                        <a:pt x="3390" y="191340"/>
                        <a:pt x="19241" y="96219"/>
                      </a:cubicBezTo>
                      <a:cubicBezTo>
                        <a:pt x="23042" y="73407"/>
                        <a:pt x="38110" y="50746"/>
                        <a:pt x="57721" y="38487"/>
                      </a:cubicBezTo>
                      <a:cubicBezTo>
                        <a:pt x="92117" y="16986"/>
                        <a:pt x="173164" y="0"/>
                        <a:pt x="173164" y="0"/>
                      </a:cubicBezTo>
                      <a:cubicBezTo>
                        <a:pt x="237299" y="6415"/>
                        <a:pt x="302764" y="4748"/>
                        <a:pt x="365568" y="19244"/>
                      </a:cubicBezTo>
                      <a:cubicBezTo>
                        <a:pt x="475252" y="44560"/>
                        <a:pt x="383419" y="67140"/>
                        <a:pt x="442529" y="134706"/>
                      </a:cubicBezTo>
                      <a:cubicBezTo>
                        <a:pt x="472982" y="169516"/>
                        <a:pt x="519491" y="186023"/>
                        <a:pt x="557972" y="211681"/>
                      </a:cubicBezTo>
                      <a:lnTo>
                        <a:pt x="673414" y="288656"/>
                      </a:lnTo>
                      <a:cubicBezTo>
                        <a:pt x="753073" y="315214"/>
                        <a:pt x="714261" y="296649"/>
                        <a:pt x="788857" y="346388"/>
                      </a:cubicBezTo>
                      <a:lnTo>
                        <a:pt x="827337" y="461850"/>
                      </a:lnTo>
                      <a:lnTo>
                        <a:pt x="846578" y="519582"/>
                      </a:lnTo>
                      <a:cubicBezTo>
                        <a:pt x="840164" y="577313"/>
                        <a:pt x="854872" y="641631"/>
                        <a:pt x="827337" y="692776"/>
                      </a:cubicBezTo>
                      <a:cubicBezTo>
                        <a:pt x="798393" y="746539"/>
                        <a:pt x="710441" y="770236"/>
                        <a:pt x="654174" y="788995"/>
                      </a:cubicBezTo>
                      <a:cubicBezTo>
                        <a:pt x="609280" y="782580"/>
                        <a:pt x="560931" y="788172"/>
                        <a:pt x="519491" y="769751"/>
                      </a:cubicBezTo>
                      <a:cubicBezTo>
                        <a:pt x="498358" y="760357"/>
                        <a:pt x="495814" y="729787"/>
                        <a:pt x="481010" y="712019"/>
                      </a:cubicBezTo>
                      <a:cubicBezTo>
                        <a:pt x="463591" y="691112"/>
                        <a:pt x="423289" y="654288"/>
                        <a:pt x="423289" y="654288"/>
                      </a:cubicBezTo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4" name="TextBox 113"/>
              <p:cNvSpPr txBox="1"/>
              <p:nvPr/>
            </p:nvSpPr>
            <p:spPr>
              <a:xfrm>
                <a:off x="6069972" y="3186779"/>
                <a:ext cx="685467" cy="285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/>
                  <a:t>+</a:t>
                </a:r>
                <a:endParaRPr lang="en-US" sz="4000" b="1" dirty="0"/>
              </a:p>
            </p:txBody>
          </p:sp>
        </p:grpSp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44573" y="1672586"/>
              <a:ext cx="1429832" cy="1803339"/>
            </a:xfrm>
            <a:prstGeom prst="rect">
              <a:avLst/>
            </a:prstGeom>
          </p:spPr>
        </p:pic>
        <p:sp>
          <p:nvSpPr>
            <p:cNvPr id="109" name="TextBox 108"/>
            <p:cNvSpPr txBox="1"/>
            <p:nvPr/>
          </p:nvSpPr>
          <p:spPr>
            <a:xfrm>
              <a:off x="7474406" y="2476789"/>
              <a:ext cx="685467" cy="285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/>
                <a:t>+</a:t>
              </a:r>
              <a:endParaRPr lang="en-US" sz="4000" b="1" dirty="0"/>
            </a:p>
          </p:txBody>
        </p:sp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95176" y="2401255"/>
              <a:ext cx="962576" cy="1010926"/>
            </a:xfrm>
            <a:prstGeom prst="rect">
              <a:avLst/>
            </a:prstGeom>
          </p:spPr>
        </p:pic>
      </p:grpSp>
      <p:grpSp>
        <p:nvGrpSpPr>
          <p:cNvPr id="120" name="Group 119"/>
          <p:cNvGrpSpPr/>
          <p:nvPr/>
        </p:nvGrpSpPr>
        <p:grpSpPr>
          <a:xfrm>
            <a:off x="3039685" y="4069921"/>
            <a:ext cx="4628516" cy="1696868"/>
            <a:chOff x="646559" y="1672586"/>
            <a:chExt cx="8457608" cy="3654313"/>
          </a:xfrm>
        </p:grpSpPr>
        <p:grpSp>
          <p:nvGrpSpPr>
            <p:cNvPr id="121" name="Group 19"/>
            <p:cNvGrpSpPr/>
            <p:nvPr/>
          </p:nvGrpSpPr>
          <p:grpSpPr>
            <a:xfrm>
              <a:off x="646559" y="1672586"/>
              <a:ext cx="5296304" cy="3654313"/>
              <a:chOff x="2525221" y="2382576"/>
              <a:chExt cx="5296304" cy="3654313"/>
            </a:xfrm>
          </p:grpSpPr>
          <p:pic>
            <p:nvPicPr>
              <p:cNvPr id="125" name="Picture 12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25221" y="2382576"/>
                <a:ext cx="1429832" cy="1803339"/>
              </a:xfrm>
              <a:prstGeom prst="rect">
                <a:avLst/>
              </a:prstGeom>
            </p:spPr>
          </p:pic>
          <p:pic>
            <p:nvPicPr>
              <p:cNvPr id="126" name="Picture 12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40142" y="2382576"/>
                <a:ext cx="1429832" cy="1803339"/>
              </a:xfrm>
              <a:prstGeom prst="rect">
                <a:avLst/>
              </a:prstGeom>
            </p:spPr>
          </p:pic>
          <p:grpSp>
            <p:nvGrpSpPr>
              <p:cNvPr id="127" name="Group 14"/>
              <p:cNvGrpSpPr/>
              <p:nvPr/>
            </p:nvGrpSpPr>
            <p:grpSpPr>
              <a:xfrm>
                <a:off x="6547079" y="3454669"/>
                <a:ext cx="1274446" cy="579983"/>
                <a:chOff x="6340884" y="5253550"/>
                <a:chExt cx="1274446" cy="579983"/>
              </a:xfrm>
            </p:grpSpPr>
            <p:sp>
              <p:nvSpPr>
                <p:cNvPr id="129" name="Freeform 128"/>
                <p:cNvSpPr/>
                <p:nvPr/>
              </p:nvSpPr>
              <p:spPr>
                <a:xfrm>
                  <a:off x="6340884" y="5253550"/>
                  <a:ext cx="324741" cy="439998"/>
                </a:xfrm>
                <a:custGeom>
                  <a:avLst/>
                  <a:gdLst>
                    <a:gd name="connsiteX0" fmla="*/ 716366 w 1235097"/>
                    <a:gd name="connsiteY0" fmla="*/ 153950 h 1325211"/>
                    <a:gd name="connsiteX1" fmla="*/ 697126 w 1235097"/>
                    <a:gd name="connsiteY1" fmla="*/ 269413 h 1325211"/>
                    <a:gd name="connsiteX2" fmla="*/ 620164 w 1235097"/>
                    <a:gd name="connsiteY2" fmla="*/ 327144 h 1325211"/>
                    <a:gd name="connsiteX3" fmla="*/ 562443 w 1235097"/>
                    <a:gd name="connsiteY3" fmla="*/ 384875 h 1325211"/>
                    <a:gd name="connsiteX4" fmla="*/ 447001 w 1235097"/>
                    <a:gd name="connsiteY4" fmla="*/ 481094 h 1325211"/>
                    <a:gd name="connsiteX5" fmla="*/ 331558 w 1235097"/>
                    <a:gd name="connsiteY5" fmla="*/ 577313 h 1325211"/>
                    <a:gd name="connsiteX6" fmla="*/ 158395 w 1235097"/>
                    <a:gd name="connsiteY6" fmla="*/ 731263 h 1325211"/>
                    <a:gd name="connsiteX7" fmla="*/ 119914 w 1235097"/>
                    <a:gd name="connsiteY7" fmla="*/ 788995 h 1325211"/>
                    <a:gd name="connsiteX8" fmla="*/ 42952 w 1235097"/>
                    <a:gd name="connsiteY8" fmla="*/ 865970 h 1325211"/>
                    <a:gd name="connsiteX9" fmla="*/ 62193 w 1235097"/>
                    <a:gd name="connsiteY9" fmla="*/ 1058407 h 1325211"/>
                    <a:gd name="connsiteX10" fmla="*/ 735607 w 1235097"/>
                    <a:gd name="connsiteY10" fmla="*/ 981432 h 1325211"/>
                    <a:gd name="connsiteX11" fmla="*/ 793328 w 1235097"/>
                    <a:gd name="connsiteY11" fmla="*/ 962189 h 1325211"/>
                    <a:gd name="connsiteX12" fmla="*/ 889530 w 1235097"/>
                    <a:gd name="connsiteY12" fmla="*/ 808238 h 1325211"/>
                    <a:gd name="connsiteX13" fmla="*/ 908770 w 1235097"/>
                    <a:gd name="connsiteY13" fmla="*/ 750507 h 1325211"/>
                    <a:gd name="connsiteX14" fmla="*/ 985732 w 1235097"/>
                    <a:gd name="connsiteY14" fmla="*/ 635044 h 1325211"/>
                    <a:gd name="connsiteX15" fmla="*/ 1081934 w 1235097"/>
                    <a:gd name="connsiteY15" fmla="*/ 461850 h 1325211"/>
                    <a:gd name="connsiteX16" fmla="*/ 1120415 w 1235097"/>
                    <a:gd name="connsiteY16" fmla="*/ 404119 h 1325211"/>
                    <a:gd name="connsiteX17" fmla="*/ 1139655 w 1235097"/>
                    <a:gd name="connsiteY17" fmla="*/ 346388 h 1325211"/>
                    <a:gd name="connsiteX18" fmla="*/ 1158895 w 1235097"/>
                    <a:gd name="connsiteY18" fmla="*/ 96219 h 1325211"/>
                    <a:gd name="connsiteX19" fmla="*/ 1101174 w 1235097"/>
                    <a:gd name="connsiteY19" fmla="*/ 76975 h 1325211"/>
                    <a:gd name="connsiteX20" fmla="*/ 985732 w 1235097"/>
                    <a:gd name="connsiteY20" fmla="*/ 0 h 1325211"/>
                    <a:gd name="connsiteX21" fmla="*/ 812568 w 1235097"/>
                    <a:gd name="connsiteY21" fmla="*/ 57731 h 1325211"/>
                    <a:gd name="connsiteX22" fmla="*/ 774087 w 1235097"/>
                    <a:gd name="connsiteY22" fmla="*/ 115463 h 1325211"/>
                    <a:gd name="connsiteX23" fmla="*/ 754847 w 1235097"/>
                    <a:gd name="connsiteY23" fmla="*/ 230925 h 1325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235097" h="1325211">
                      <a:moveTo>
                        <a:pt x="716366" y="153950"/>
                      </a:moveTo>
                      <a:cubicBezTo>
                        <a:pt x="709953" y="192438"/>
                        <a:pt x="716072" y="235303"/>
                        <a:pt x="697126" y="269413"/>
                      </a:cubicBezTo>
                      <a:cubicBezTo>
                        <a:pt x="681554" y="297448"/>
                        <a:pt x="644511" y="306271"/>
                        <a:pt x="620164" y="327144"/>
                      </a:cubicBezTo>
                      <a:cubicBezTo>
                        <a:pt x="599504" y="344855"/>
                        <a:pt x="583347" y="367452"/>
                        <a:pt x="562443" y="384875"/>
                      </a:cubicBezTo>
                      <a:cubicBezTo>
                        <a:pt x="473374" y="459113"/>
                        <a:pt x="531319" y="382706"/>
                        <a:pt x="447001" y="481094"/>
                      </a:cubicBezTo>
                      <a:cubicBezTo>
                        <a:pt x="363134" y="578955"/>
                        <a:pt x="428543" y="544979"/>
                        <a:pt x="331558" y="577313"/>
                      </a:cubicBezTo>
                      <a:cubicBezTo>
                        <a:pt x="199766" y="709129"/>
                        <a:pt x="261398" y="662583"/>
                        <a:pt x="158395" y="731263"/>
                      </a:cubicBezTo>
                      <a:cubicBezTo>
                        <a:pt x="145568" y="750507"/>
                        <a:pt x="137972" y="774546"/>
                        <a:pt x="119914" y="788995"/>
                      </a:cubicBezTo>
                      <a:cubicBezTo>
                        <a:pt x="26623" y="863641"/>
                        <a:pt x="84935" y="740002"/>
                        <a:pt x="42952" y="865970"/>
                      </a:cubicBezTo>
                      <a:cubicBezTo>
                        <a:pt x="49366" y="930116"/>
                        <a:pt x="0" y="1041442"/>
                        <a:pt x="62193" y="1058407"/>
                      </a:cubicBezTo>
                      <a:cubicBezTo>
                        <a:pt x="1040302" y="1325211"/>
                        <a:pt x="488280" y="1146345"/>
                        <a:pt x="735607" y="981432"/>
                      </a:cubicBezTo>
                      <a:cubicBezTo>
                        <a:pt x="752481" y="970181"/>
                        <a:pt x="774088" y="968603"/>
                        <a:pt x="793328" y="962189"/>
                      </a:cubicBezTo>
                      <a:cubicBezTo>
                        <a:pt x="839121" y="824787"/>
                        <a:pt x="798056" y="869233"/>
                        <a:pt x="889530" y="808238"/>
                      </a:cubicBezTo>
                      <a:cubicBezTo>
                        <a:pt x="895943" y="788994"/>
                        <a:pt x="898920" y="768239"/>
                        <a:pt x="908770" y="750507"/>
                      </a:cubicBezTo>
                      <a:cubicBezTo>
                        <a:pt x="931230" y="710072"/>
                        <a:pt x="985732" y="635044"/>
                        <a:pt x="985732" y="635044"/>
                      </a:cubicBezTo>
                      <a:cubicBezTo>
                        <a:pt x="1019596" y="533432"/>
                        <a:pt x="993722" y="594191"/>
                        <a:pt x="1081934" y="461850"/>
                      </a:cubicBezTo>
                      <a:lnTo>
                        <a:pt x="1120415" y="404119"/>
                      </a:lnTo>
                      <a:cubicBezTo>
                        <a:pt x="1126828" y="384875"/>
                        <a:pt x="1130585" y="364531"/>
                        <a:pt x="1139655" y="346388"/>
                      </a:cubicBezTo>
                      <a:cubicBezTo>
                        <a:pt x="1194281" y="237116"/>
                        <a:pt x="1235097" y="305810"/>
                        <a:pt x="1158895" y="96219"/>
                      </a:cubicBezTo>
                      <a:cubicBezTo>
                        <a:pt x="1151965" y="77158"/>
                        <a:pt x="1118902" y="86826"/>
                        <a:pt x="1101174" y="76975"/>
                      </a:cubicBezTo>
                      <a:cubicBezTo>
                        <a:pt x="1060745" y="54511"/>
                        <a:pt x="985732" y="0"/>
                        <a:pt x="985732" y="0"/>
                      </a:cubicBezTo>
                      <a:cubicBezTo>
                        <a:pt x="908333" y="12902"/>
                        <a:pt x="866675" y="3615"/>
                        <a:pt x="812568" y="57731"/>
                      </a:cubicBezTo>
                      <a:cubicBezTo>
                        <a:pt x="796216" y="74086"/>
                        <a:pt x="786914" y="96219"/>
                        <a:pt x="774087" y="115463"/>
                      </a:cubicBezTo>
                      <a:cubicBezTo>
                        <a:pt x="748763" y="191450"/>
                        <a:pt x="754847" y="152910"/>
                        <a:pt x="754847" y="230925"/>
                      </a:cubicBezTo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Freeform 129"/>
                <p:cNvSpPr/>
                <p:nvPr/>
              </p:nvSpPr>
              <p:spPr>
                <a:xfrm>
                  <a:off x="6549244" y="5566791"/>
                  <a:ext cx="509331" cy="266742"/>
                </a:xfrm>
                <a:custGeom>
                  <a:avLst/>
                  <a:gdLst>
                    <a:gd name="connsiteX0" fmla="*/ 22447 w 1617535"/>
                    <a:gd name="connsiteY0" fmla="*/ 195414 h 868946"/>
                    <a:gd name="connsiteX1" fmla="*/ 195611 w 1617535"/>
                    <a:gd name="connsiteY1" fmla="*/ 156927 h 868946"/>
                    <a:gd name="connsiteX2" fmla="*/ 368775 w 1617535"/>
                    <a:gd name="connsiteY2" fmla="*/ 60708 h 868946"/>
                    <a:gd name="connsiteX3" fmla="*/ 407255 w 1617535"/>
                    <a:gd name="connsiteY3" fmla="*/ 2977 h 868946"/>
                    <a:gd name="connsiteX4" fmla="*/ 811304 w 1617535"/>
                    <a:gd name="connsiteY4" fmla="*/ 79952 h 868946"/>
                    <a:gd name="connsiteX5" fmla="*/ 965227 w 1617535"/>
                    <a:gd name="connsiteY5" fmla="*/ 156927 h 868946"/>
                    <a:gd name="connsiteX6" fmla="*/ 1042189 w 1617535"/>
                    <a:gd name="connsiteY6" fmla="*/ 214658 h 868946"/>
                    <a:gd name="connsiteX7" fmla="*/ 1311554 w 1617535"/>
                    <a:gd name="connsiteY7" fmla="*/ 330121 h 868946"/>
                    <a:gd name="connsiteX8" fmla="*/ 1523199 w 1617535"/>
                    <a:gd name="connsiteY8" fmla="*/ 349364 h 868946"/>
                    <a:gd name="connsiteX9" fmla="*/ 1580920 w 1617535"/>
                    <a:gd name="connsiteY9" fmla="*/ 484071 h 868946"/>
                    <a:gd name="connsiteX10" fmla="*/ 1600160 w 1617535"/>
                    <a:gd name="connsiteY10" fmla="*/ 599534 h 868946"/>
                    <a:gd name="connsiteX11" fmla="*/ 1580920 w 1617535"/>
                    <a:gd name="connsiteY11" fmla="*/ 830459 h 868946"/>
                    <a:gd name="connsiteX12" fmla="*/ 1465477 w 1617535"/>
                    <a:gd name="connsiteY12" fmla="*/ 849703 h 868946"/>
                    <a:gd name="connsiteX13" fmla="*/ 1292314 w 1617535"/>
                    <a:gd name="connsiteY13" fmla="*/ 868946 h 868946"/>
                    <a:gd name="connsiteX14" fmla="*/ 1061429 w 1617535"/>
                    <a:gd name="connsiteY14" fmla="*/ 849703 h 868946"/>
                    <a:gd name="connsiteX15" fmla="*/ 945987 w 1617535"/>
                    <a:gd name="connsiteY15" fmla="*/ 772728 h 868946"/>
                    <a:gd name="connsiteX16" fmla="*/ 888265 w 1617535"/>
                    <a:gd name="connsiteY16" fmla="*/ 734240 h 868946"/>
                    <a:gd name="connsiteX17" fmla="*/ 772823 w 1617535"/>
                    <a:gd name="connsiteY17" fmla="*/ 638021 h 868946"/>
                    <a:gd name="connsiteX18" fmla="*/ 157130 w 1617535"/>
                    <a:gd name="connsiteY18" fmla="*/ 561046 h 868946"/>
                    <a:gd name="connsiteX19" fmla="*/ 99409 w 1617535"/>
                    <a:gd name="connsiteY19" fmla="*/ 522558 h 868946"/>
                    <a:gd name="connsiteX20" fmla="*/ 60928 w 1617535"/>
                    <a:gd name="connsiteY20" fmla="*/ 464827 h 868946"/>
                    <a:gd name="connsiteX21" fmla="*/ 22447 w 1617535"/>
                    <a:gd name="connsiteY21" fmla="*/ 195414 h 868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617535" h="868946">
                      <a:moveTo>
                        <a:pt x="22447" y="195414"/>
                      </a:moveTo>
                      <a:cubicBezTo>
                        <a:pt x="44894" y="144097"/>
                        <a:pt x="177493" y="165987"/>
                        <a:pt x="195611" y="156927"/>
                      </a:cubicBezTo>
                      <a:cubicBezTo>
                        <a:pt x="460244" y="24587"/>
                        <a:pt x="209153" y="113924"/>
                        <a:pt x="368775" y="60708"/>
                      </a:cubicBezTo>
                      <a:cubicBezTo>
                        <a:pt x="381602" y="41464"/>
                        <a:pt x="384128" y="2977"/>
                        <a:pt x="407255" y="2977"/>
                      </a:cubicBezTo>
                      <a:cubicBezTo>
                        <a:pt x="511119" y="2977"/>
                        <a:pt x="686471" y="48738"/>
                        <a:pt x="811304" y="79952"/>
                      </a:cubicBezTo>
                      <a:cubicBezTo>
                        <a:pt x="1008067" y="211149"/>
                        <a:pt x="682808" y="0"/>
                        <a:pt x="965227" y="156927"/>
                      </a:cubicBezTo>
                      <a:cubicBezTo>
                        <a:pt x="993260" y="172503"/>
                        <a:pt x="1014489" y="198497"/>
                        <a:pt x="1042189" y="214658"/>
                      </a:cubicBezTo>
                      <a:cubicBezTo>
                        <a:pt x="1100814" y="248862"/>
                        <a:pt x="1234729" y="316561"/>
                        <a:pt x="1311554" y="330121"/>
                      </a:cubicBezTo>
                      <a:cubicBezTo>
                        <a:pt x="1381315" y="342434"/>
                        <a:pt x="1452651" y="342950"/>
                        <a:pt x="1523199" y="349364"/>
                      </a:cubicBezTo>
                      <a:cubicBezTo>
                        <a:pt x="1546724" y="396424"/>
                        <a:pt x="1569597" y="433109"/>
                        <a:pt x="1580920" y="484071"/>
                      </a:cubicBezTo>
                      <a:cubicBezTo>
                        <a:pt x="1589383" y="522161"/>
                        <a:pt x="1593747" y="561046"/>
                        <a:pt x="1600160" y="599534"/>
                      </a:cubicBezTo>
                      <a:cubicBezTo>
                        <a:pt x="1593747" y="676509"/>
                        <a:pt x="1617535" y="762447"/>
                        <a:pt x="1580920" y="830459"/>
                      </a:cubicBezTo>
                      <a:cubicBezTo>
                        <a:pt x="1562427" y="864809"/>
                        <a:pt x="1504147" y="844546"/>
                        <a:pt x="1465477" y="849703"/>
                      </a:cubicBezTo>
                      <a:cubicBezTo>
                        <a:pt x="1407910" y="857380"/>
                        <a:pt x="1350035" y="862532"/>
                        <a:pt x="1292314" y="868946"/>
                      </a:cubicBezTo>
                      <a:cubicBezTo>
                        <a:pt x="1215352" y="862532"/>
                        <a:pt x="1137980" y="859911"/>
                        <a:pt x="1061429" y="849703"/>
                      </a:cubicBezTo>
                      <a:cubicBezTo>
                        <a:pt x="988973" y="840041"/>
                        <a:pt x="1003180" y="820397"/>
                        <a:pt x="945987" y="772728"/>
                      </a:cubicBezTo>
                      <a:cubicBezTo>
                        <a:pt x="928223" y="757922"/>
                        <a:pt x="906029" y="749046"/>
                        <a:pt x="888265" y="734240"/>
                      </a:cubicBezTo>
                      <a:cubicBezTo>
                        <a:pt x="740115" y="610761"/>
                        <a:pt x="916137" y="733582"/>
                        <a:pt x="772823" y="638021"/>
                      </a:cubicBezTo>
                      <a:cubicBezTo>
                        <a:pt x="689480" y="387946"/>
                        <a:pt x="785713" y="616520"/>
                        <a:pt x="157130" y="561046"/>
                      </a:cubicBezTo>
                      <a:cubicBezTo>
                        <a:pt x="134094" y="559013"/>
                        <a:pt x="118649" y="535387"/>
                        <a:pt x="99409" y="522558"/>
                      </a:cubicBezTo>
                      <a:cubicBezTo>
                        <a:pt x="86582" y="503314"/>
                        <a:pt x="70319" y="485961"/>
                        <a:pt x="60928" y="464827"/>
                      </a:cubicBezTo>
                      <a:cubicBezTo>
                        <a:pt x="10278" y="350845"/>
                        <a:pt x="0" y="246731"/>
                        <a:pt x="22447" y="195414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Freeform 130"/>
                <p:cNvSpPr/>
                <p:nvPr/>
              </p:nvSpPr>
              <p:spPr>
                <a:xfrm>
                  <a:off x="7184302" y="5444397"/>
                  <a:ext cx="431028" cy="215882"/>
                </a:xfrm>
                <a:custGeom>
                  <a:avLst/>
                  <a:gdLst>
                    <a:gd name="connsiteX0" fmla="*/ 0 w 1577045"/>
                    <a:gd name="connsiteY0" fmla="*/ 404119 h 673532"/>
                    <a:gd name="connsiteX1" fmla="*/ 19241 w 1577045"/>
                    <a:gd name="connsiteY1" fmla="*/ 307901 h 673532"/>
                    <a:gd name="connsiteX2" fmla="*/ 38481 w 1577045"/>
                    <a:gd name="connsiteY2" fmla="*/ 250169 h 673532"/>
                    <a:gd name="connsiteX3" fmla="*/ 96202 w 1577045"/>
                    <a:gd name="connsiteY3" fmla="*/ 96219 h 673532"/>
                    <a:gd name="connsiteX4" fmla="*/ 153923 w 1577045"/>
                    <a:gd name="connsiteY4" fmla="*/ 76975 h 673532"/>
                    <a:gd name="connsiteX5" fmla="*/ 211645 w 1577045"/>
                    <a:gd name="connsiteY5" fmla="*/ 38488 h 673532"/>
                    <a:gd name="connsiteX6" fmla="*/ 307847 w 1577045"/>
                    <a:gd name="connsiteY6" fmla="*/ 0 h 673532"/>
                    <a:gd name="connsiteX7" fmla="*/ 1385309 w 1577045"/>
                    <a:gd name="connsiteY7" fmla="*/ 19244 h 673532"/>
                    <a:gd name="connsiteX8" fmla="*/ 1500751 w 1577045"/>
                    <a:gd name="connsiteY8" fmla="*/ 96219 h 673532"/>
                    <a:gd name="connsiteX9" fmla="*/ 1519992 w 1577045"/>
                    <a:gd name="connsiteY9" fmla="*/ 519582 h 673532"/>
                    <a:gd name="connsiteX10" fmla="*/ 1462271 w 1577045"/>
                    <a:gd name="connsiteY10" fmla="*/ 538826 h 673532"/>
                    <a:gd name="connsiteX11" fmla="*/ 1289107 w 1577045"/>
                    <a:gd name="connsiteY11" fmla="*/ 615801 h 673532"/>
                    <a:gd name="connsiteX12" fmla="*/ 1212145 w 1577045"/>
                    <a:gd name="connsiteY12" fmla="*/ 654289 h 673532"/>
                    <a:gd name="connsiteX13" fmla="*/ 1135184 w 1577045"/>
                    <a:gd name="connsiteY13" fmla="*/ 673532 h 673532"/>
                    <a:gd name="connsiteX14" fmla="*/ 808097 w 1577045"/>
                    <a:gd name="connsiteY14" fmla="*/ 654289 h 673532"/>
                    <a:gd name="connsiteX15" fmla="*/ 750376 w 1577045"/>
                    <a:gd name="connsiteY15" fmla="*/ 635045 h 673532"/>
                    <a:gd name="connsiteX16" fmla="*/ 711895 w 1577045"/>
                    <a:gd name="connsiteY16" fmla="*/ 577313 h 673532"/>
                    <a:gd name="connsiteX17" fmla="*/ 596453 w 1577045"/>
                    <a:gd name="connsiteY17" fmla="*/ 500338 h 673532"/>
                    <a:gd name="connsiteX18" fmla="*/ 327087 w 1577045"/>
                    <a:gd name="connsiteY18" fmla="*/ 519582 h 673532"/>
                    <a:gd name="connsiteX19" fmla="*/ 211645 w 1577045"/>
                    <a:gd name="connsiteY19" fmla="*/ 558070 h 673532"/>
                    <a:gd name="connsiteX20" fmla="*/ 96202 w 1577045"/>
                    <a:gd name="connsiteY20" fmla="*/ 538826 h 673532"/>
                    <a:gd name="connsiteX21" fmla="*/ 76962 w 1577045"/>
                    <a:gd name="connsiteY21" fmla="*/ 481095 h 673532"/>
                    <a:gd name="connsiteX22" fmla="*/ 57721 w 1577045"/>
                    <a:gd name="connsiteY22" fmla="*/ 115463 h 6735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577045" h="673532">
                      <a:moveTo>
                        <a:pt x="0" y="404119"/>
                      </a:moveTo>
                      <a:cubicBezTo>
                        <a:pt x="6414" y="372046"/>
                        <a:pt x="11309" y="339632"/>
                        <a:pt x="19241" y="307901"/>
                      </a:cubicBezTo>
                      <a:cubicBezTo>
                        <a:pt x="24160" y="288222"/>
                        <a:pt x="33562" y="269848"/>
                        <a:pt x="38481" y="250169"/>
                      </a:cubicBezTo>
                      <a:cubicBezTo>
                        <a:pt x="52169" y="195408"/>
                        <a:pt x="46712" y="135818"/>
                        <a:pt x="96202" y="96219"/>
                      </a:cubicBezTo>
                      <a:cubicBezTo>
                        <a:pt x="112038" y="83548"/>
                        <a:pt x="135783" y="86046"/>
                        <a:pt x="153923" y="76975"/>
                      </a:cubicBezTo>
                      <a:cubicBezTo>
                        <a:pt x="174606" y="66632"/>
                        <a:pt x="190962" y="48831"/>
                        <a:pt x="211645" y="38488"/>
                      </a:cubicBezTo>
                      <a:cubicBezTo>
                        <a:pt x="242536" y="23040"/>
                        <a:pt x="275780" y="12829"/>
                        <a:pt x="307847" y="0"/>
                      </a:cubicBezTo>
                      <a:lnTo>
                        <a:pt x="1385309" y="19244"/>
                      </a:lnTo>
                      <a:cubicBezTo>
                        <a:pt x="1431410" y="22962"/>
                        <a:pt x="1500751" y="96219"/>
                        <a:pt x="1500751" y="96219"/>
                      </a:cubicBezTo>
                      <a:cubicBezTo>
                        <a:pt x="1557826" y="267474"/>
                        <a:pt x="1577045" y="277060"/>
                        <a:pt x="1519992" y="519582"/>
                      </a:cubicBezTo>
                      <a:cubicBezTo>
                        <a:pt x="1515348" y="539325"/>
                        <a:pt x="1481511" y="532411"/>
                        <a:pt x="1462271" y="538826"/>
                      </a:cubicBezTo>
                      <a:cubicBezTo>
                        <a:pt x="1319091" y="646229"/>
                        <a:pt x="1457604" y="559625"/>
                        <a:pt x="1289107" y="615801"/>
                      </a:cubicBezTo>
                      <a:cubicBezTo>
                        <a:pt x="1261896" y="624873"/>
                        <a:pt x="1239001" y="644216"/>
                        <a:pt x="1212145" y="654289"/>
                      </a:cubicBezTo>
                      <a:cubicBezTo>
                        <a:pt x="1187386" y="663575"/>
                        <a:pt x="1160838" y="667118"/>
                        <a:pt x="1135184" y="673532"/>
                      </a:cubicBezTo>
                      <a:cubicBezTo>
                        <a:pt x="1026155" y="667118"/>
                        <a:pt x="916772" y="665158"/>
                        <a:pt x="808097" y="654289"/>
                      </a:cubicBezTo>
                      <a:cubicBezTo>
                        <a:pt x="787916" y="652271"/>
                        <a:pt x="766212" y="647716"/>
                        <a:pt x="750376" y="635045"/>
                      </a:cubicBezTo>
                      <a:cubicBezTo>
                        <a:pt x="732318" y="620596"/>
                        <a:pt x="729299" y="592544"/>
                        <a:pt x="711895" y="577313"/>
                      </a:cubicBezTo>
                      <a:cubicBezTo>
                        <a:pt x="677091" y="546854"/>
                        <a:pt x="596453" y="500338"/>
                        <a:pt x="596453" y="500338"/>
                      </a:cubicBezTo>
                      <a:cubicBezTo>
                        <a:pt x="506664" y="506753"/>
                        <a:pt x="416108" y="506226"/>
                        <a:pt x="327087" y="519582"/>
                      </a:cubicBezTo>
                      <a:cubicBezTo>
                        <a:pt x="286973" y="525600"/>
                        <a:pt x="211645" y="558070"/>
                        <a:pt x="211645" y="558070"/>
                      </a:cubicBezTo>
                      <a:cubicBezTo>
                        <a:pt x="173164" y="551655"/>
                        <a:pt x="130072" y="558184"/>
                        <a:pt x="96202" y="538826"/>
                      </a:cubicBezTo>
                      <a:cubicBezTo>
                        <a:pt x="78591" y="528761"/>
                        <a:pt x="80046" y="501143"/>
                        <a:pt x="76962" y="481095"/>
                      </a:cubicBezTo>
                      <a:cubicBezTo>
                        <a:pt x="51977" y="318667"/>
                        <a:pt x="57721" y="274804"/>
                        <a:pt x="57721" y="115463"/>
                      </a:cubicBezTo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Freeform 9"/>
                <p:cNvSpPr/>
                <p:nvPr/>
              </p:nvSpPr>
              <p:spPr>
                <a:xfrm>
                  <a:off x="6780915" y="5253550"/>
                  <a:ext cx="277660" cy="406729"/>
                </a:xfrm>
                <a:custGeom>
                  <a:avLst/>
                  <a:gdLst>
                    <a:gd name="connsiteX0" fmla="*/ 423289 w 854872"/>
                    <a:gd name="connsiteY0" fmla="*/ 712019 h 788995"/>
                    <a:gd name="connsiteX1" fmla="*/ 365568 w 854872"/>
                    <a:gd name="connsiteY1" fmla="*/ 596557 h 788995"/>
                    <a:gd name="connsiteX2" fmla="*/ 346327 w 854872"/>
                    <a:gd name="connsiteY2" fmla="*/ 519582 h 788995"/>
                    <a:gd name="connsiteX3" fmla="*/ 250125 w 854872"/>
                    <a:gd name="connsiteY3" fmla="*/ 481094 h 788995"/>
                    <a:gd name="connsiteX4" fmla="*/ 192404 w 854872"/>
                    <a:gd name="connsiteY4" fmla="*/ 423363 h 788995"/>
                    <a:gd name="connsiteX5" fmla="*/ 0 w 854872"/>
                    <a:gd name="connsiteY5" fmla="*/ 384875 h 788995"/>
                    <a:gd name="connsiteX6" fmla="*/ 19241 w 854872"/>
                    <a:gd name="connsiteY6" fmla="*/ 96219 h 788995"/>
                    <a:gd name="connsiteX7" fmla="*/ 57721 w 854872"/>
                    <a:gd name="connsiteY7" fmla="*/ 38487 h 788995"/>
                    <a:gd name="connsiteX8" fmla="*/ 173164 w 854872"/>
                    <a:gd name="connsiteY8" fmla="*/ 0 h 788995"/>
                    <a:gd name="connsiteX9" fmla="*/ 365568 w 854872"/>
                    <a:gd name="connsiteY9" fmla="*/ 19244 h 788995"/>
                    <a:gd name="connsiteX10" fmla="*/ 442529 w 854872"/>
                    <a:gd name="connsiteY10" fmla="*/ 134706 h 788995"/>
                    <a:gd name="connsiteX11" fmla="*/ 557972 w 854872"/>
                    <a:gd name="connsiteY11" fmla="*/ 211681 h 788995"/>
                    <a:gd name="connsiteX12" fmla="*/ 673414 w 854872"/>
                    <a:gd name="connsiteY12" fmla="*/ 288656 h 788995"/>
                    <a:gd name="connsiteX13" fmla="*/ 788857 w 854872"/>
                    <a:gd name="connsiteY13" fmla="*/ 346388 h 788995"/>
                    <a:gd name="connsiteX14" fmla="*/ 827337 w 854872"/>
                    <a:gd name="connsiteY14" fmla="*/ 461850 h 788995"/>
                    <a:gd name="connsiteX15" fmla="*/ 846578 w 854872"/>
                    <a:gd name="connsiteY15" fmla="*/ 519582 h 788995"/>
                    <a:gd name="connsiteX16" fmla="*/ 827337 w 854872"/>
                    <a:gd name="connsiteY16" fmla="*/ 692776 h 788995"/>
                    <a:gd name="connsiteX17" fmla="*/ 654174 w 854872"/>
                    <a:gd name="connsiteY17" fmla="*/ 788995 h 788995"/>
                    <a:gd name="connsiteX18" fmla="*/ 519491 w 854872"/>
                    <a:gd name="connsiteY18" fmla="*/ 769751 h 788995"/>
                    <a:gd name="connsiteX19" fmla="*/ 481010 w 854872"/>
                    <a:gd name="connsiteY19" fmla="*/ 712019 h 788995"/>
                    <a:gd name="connsiteX20" fmla="*/ 423289 w 854872"/>
                    <a:gd name="connsiteY20" fmla="*/ 654288 h 788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854872" h="788995">
                      <a:moveTo>
                        <a:pt x="423289" y="712019"/>
                      </a:moveTo>
                      <a:cubicBezTo>
                        <a:pt x="404049" y="673532"/>
                        <a:pt x="381546" y="636509"/>
                        <a:pt x="365568" y="596557"/>
                      </a:cubicBezTo>
                      <a:cubicBezTo>
                        <a:pt x="355747" y="572000"/>
                        <a:pt x="365027" y="538285"/>
                        <a:pt x="346327" y="519582"/>
                      </a:cubicBezTo>
                      <a:cubicBezTo>
                        <a:pt x="321907" y="495158"/>
                        <a:pt x="282192" y="493923"/>
                        <a:pt x="250125" y="481094"/>
                      </a:cubicBezTo>
                      <a:cubicBezTo>
                        <a:pt x="230885" y="461850"/>
                        <a:pt x="217802" y="433133"/>
                        <a:pt x="192404" y="423363"/>
                      </a:cubicBezTo>
                      <a:cubicBezTo>
                        <a:pt x="131360" y="399880"/>
                        <a:pt x="0" y="384875"/>
                        <a:pt x="0" y="384875"/>
                      </a:cubicBezTo>
                      <a:cubicBezTo>
                        <a:pt x="6414" y="288656"/>
                        <a:pt x="3390" y="191340"/>
                        <a:pt x="19241" y="96219"/>
                      </a:cubicBezTo>
                      <a:cubicBezTo>
                        <a:pt x="23042" y="73407"/>
                        <a:pt x="38110" y="50746"/>
                        <a:pt x="57721" y="38487"/>
                      </a:cubicBezTo>
                      <a:cubicBezTo>
                        <a:pt x="92117" y="16986"/>
                        <a:pt x="173164" y="0"/>
                        <a:pt x="173164" y="0"/>
                      </a:cubicBezTo>
                      <a:cubicBezTo>
                        <a:pt x="237299" y="6415"/>
                        <a:pt x="302764" y="4748"/>
                        <a:pt x="365568" y="19244"/>
                      </a:cubicBezTo>
                      <a:cubicBezTo>
                        <a:pt x="475252" y="44560"/>
                        <a:pt x="383419" y="67140"/>
                        <a:pt x="442529" y="134706"/>
                      </a:cubicBezTo>
                      <a:cubicBezTo>
                        <a:pt x="472982" y="169516"/>
                        <a:pt x="519491" y="186023"/>
                        <a:pt x="557972" y="211681"/>
                      </a:cubicBezTo>
                      <a:lnTo>
                        <a:pt x="673414" y="288656"/>
                      </a:lnTo>
                      <a:cubicBezTo>
                        <a:pt x="753073" y="315214"/>
                        <a:pt x="714261" y="296649"/>
                        <a:pt x="788857" y="346388"/>
                      </a:cubicBezTo>
                      <a:lnTo>
                        <a:pt x="827337" y="461850"/>
                      </a:lnTo>
                      <a:lnTo>
                        <a:pt x="846578" y="519582"/>
                      </a:lnTo>
                      <a:cubicBezTo>
                        <a:pt x="840164" y="577313"/>
                        <a:pt x="854872" y="641631"/>
                        <a:pt x="827337" y="692776"/>
                      </a:cubicBezTo>
                      <a:cubicBezTo>
                        <a:pt x="798393" y="746539"/>
                        <a:pt x="710441" y="770236"/>
                        <a:pt x="654174" y="788995"/>
                      </a:cubicBezTo>
                      <a:cubicBezTo>
                        <a:pt x="609280" y="782580"/>
                        <a:pt x="560931" y="788172"/>
                        <a:pt x="519491" y="769751"/>
                      </a:cubicBezTo>
                      <a:cubicBezTo>
                        <a:pt x="498358" y="760357"/>
                        <a:pt x="495814" y="729787"/>
                        <a:pt x="481010" y="712019"/>
                      </a:cubicBezTo>
                      <a:cubicBezTo>
                        <a:pt x="463591" y="691112"/>
                        <a:pt x="423289" y="654288"/>
                        <a:pt x="423289" y="654288"/>
                      </a:cubicBezTo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Freeform 132"/>
                <p:cNvSpPr/>
                <p:nvPr/>
              </p:nvSpPr>
              <p:spPr>
                <a:xfrm rot="15025619">
                  <a:off x="7180221" y="5490184"/>
                  <a:ext cx="224423" cy="406729"/>
                </a:xfrm>
                <a:custGeom>
                  <a:avLst/>
                  <a:gdLst>
                    <a:gd name="connsiteX0" fmla="*/ 423289 w 854872"/>
                    <a:gd name="connsiteY0" fmla="*/ 712019 h 788995"/>
                    <a:gd name="connsiteX1" fmla="*/ 365568 w 854872"/>
                    <a:gd name="connsiteY1" fmla="*/ 596557 h 788995"/>
                    <a:gd name="connsiteX2" fmla="*/ 346327 w 854872"/>
                    <a:gd name="connsiteY2" fmla="*/ 519582 h 788995"/>
                    <a:gd name="connsiteX3" fmla="*/ 250125 w 854872"/>
                    <a:gd name="connsiteY3" fmla="*/ 481094 h 788995"/>
                    <a:gd name="connsiteX4" fmla="*/ 192404 w 854872"/>
                    <a:gd name="connsiteY4" fmla="*/ 423363 h 788995"/>
                    <a:gd name="connsiteX5" fmla="*/ 0 w 854872"/>
                    <a:gd name="connsiteY5" fmla="*/ 384875 h 788995"/>
                    <a:gd name="connsiteX6" fmla="*/ 19241 w 854872"/>
                    <a:gd name="connsiteY6" fmla="*/ 96219 h 788995"/>
                    <a:gd name="connsiteX7" fmla="*/ 57721 w 854872"/>
                    <a:gd name="connsiteY7" fmla="*/ 38487 h 788995"/>
                    <a:gd name="connsiteX8" fmla="*/ 173164 w 854872"/>
                    <a:gd name="connsiteY8" fmla="*/ 0 h 788995"/>
                    <a:gd name="connsiteX9" fmla="*/ 365568 w 854872"/>
                    <a:gd name="connsiteY9" fmla="*/ 19244 h 788995"/>
                    <a:gd name="connsiteX10" fmla="*/ 442529 w 854872"/>
                    <a:gd name="connsiteY10" fmla="*/ 134706 h 788995"/>
                    <a:gd name="connsiteX11" fmla="*/ 557972 w 854872"/>
                    <a:gd name="connsiteY11" fmla="*/ 211681 h 788995"/>
                    <a:gd name="connsiteX12" fmla="*/ 673414 w 854872"/>
                    <a:gd name="connsiteY12" fmla="*/ 288656 h 788995"/>
                    <a:gd name="connsiteX13" fmla="*/ 788857 w 854872"/>
                    <a:gd name="connsiteY13" fmla="*/ 346388 h 788995"/>
                    <a:gd name="connsiteX14" fmla="*/ 827337 w 854872"/>
                    <a:gd name="connsiteY14" fmla="*/ 461850 h 788995"/>
                    <a:gd name="connsiteX15" fmla="*/ 846578 w 854872"/>
                    <a:gd name="connsiteY15" fmla="*/ 519582 h 788995"/>
                    <a:gd name="connsiteX16" fmla="*/ 827337 w 854872"/>
                    <a:gd name="connsiteY16" fmla="*/ 692776 h 788995"/>
                    <a:gd name="connsiteX17" fmla="*/ 654174 w 854872"/>
                    <a:gd name="connsiteY17" fmla="*/ 788995 h 788995"/>
                    <a:gd name="connsiteX18" fmla="*/ 519491 w 854872"/>
                    <a:gd name="connsiteY18" fmla="*/ 769751 h 788995"/>
                    <a:gd name="connsiteX19" fmla="*/ 481010 w 854872"/>
                    <a:gd name="connsiteY19" fmla="*/ 712019 h 788995"/>
                    <a:gd name="connsiteX20" fmla="*/ 423289 w 854872"/>
                    <a:gd name="connsiteY20" fmla="*/ 654288 h 788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854872" h="788995">
                      <a:moveTo>
                        <a:pt x="423289" y="712019"/>
                      </a:moveTo>
                      <a:cubicBezTo>
                        <a:pt x="404049" y="673532"/>
                        <a:pt x="381546" y="636509"/>
                        <a:pt x="365568" y="596557"/>
                      </a:cubicBezTo>
                      <a:cubicBezTo>
                        <a:pt x="355747" y="572000"/>
                        <a:pt x="365027" y="538285"/>
                        <a:pt x="346327" y="519582"/>
                      </a:cubicBezTo>
                      <a:cubicBezTo>
                        <a:pt x="321907" y="495158"/>
                        <a:pt x="282192" y="493923"/>
                        <a:pt x="250125" y="481094"/>
                      </a:cubicBezTo>
                      <a:cubicBezTo>
                        <a:pt x="230885" y="461850"/>
                        <a:pt x="217802" y="433133"/>
                        <a:pt x="192404" y="423363"/>
                      </a:cubicBezTo>
                      <a:cubicBezTo>
                        <a:pt x="131360" y="399880"/>
                        <a:pt x="0" y="384875"/>
                        <a:pt x="0" y="384875"/>
                      </a:cubicBezTo>
                      <a:cubicBezTo>
                        <a:pt x="6414" y="288656"/>
                        <a:pt x="3390" y="191340"/>
                        <a:pt x="19241" y="96219"/>
                      </a:cubicBezTo>
                      <a:cubicBezTo>
                        <a:pt x="23042" y="73407"/>
                        <a:pt x="38110" y="50746"/>
                        <a:pt x="57721" y="38487"/>
                      </a:cubicBezTo>
                      <a:cubicBezTo>
                        <a:pt x="92117" y="16986"/>
                        <a:pt x="173164" y="0"/>
                        <a:pt x="173164" y="0"/>
                      </a:cubicBezTo>
                      <a:cubicBezTo>
                        <a:pt x="237299" y="6415"/>
                        <a:pt x="302764" y="4748"/>
                        <a:pt x="365568" y="19244"/>
                      </a:cubicBezTo>
                      <a:cubicBezTo>
                        <a:pt x="475252" y="44560"/>
                        <a:pt x="383419" y="67140"/>
                        <a:pt x="442529" y="134706"/>
                      </a:cubicBezTo>
                      <a:cubicBezTo>
                        <a:pt x="472982" y="169516"/>
                        <a:pt x="519491" y="186023"/>
                        <a:pt x="557972" y="211681"/>
                      </a:cubicBezTo>
                      <a:lnTo>
                        <a:pt x="673414" y="288656"/>
                      </a:lnTo>
                      <a:cubicBezTo>
                        <a:pt x="753073" y="315214"/>
                        <a:pt x="714261" y="296649"/>
                        <a:pt x="788857" y="346388"/>
                      </a:cubicBezTo>
                      <a:lnTo>
                        <a:pt x="827337" y="461850"/>
                      </a:lnTo>
                      <a:lnTo>
                        <a:pt x="846578" y="519582"/>
                      </a:lnTo>
                      <a:cubicBezTo>
                        <a:pt x="840164" y="577313"/>
                        <a:pt x="854872" y="641631"/>
                        <a:pt x="827337" y="692776"/>
                      </a:cubicBezTo>
                      <a:cubicBezTo>
                        <a:pt x="798393" y="746539"/>
                        <a:pt x="710441" y="770236"/>
                        <a:pt x="654174" y="788995"/>
                      </a:cubicBezTo>
                      <a:cubicBezTo>
                        <a:pt x="609280" y="782580"/>
                        <a:pt x="560931" y="788172"/>
                        <a:pt x="519491" y="769751"/>
                      </a:cubicBezTo>
                      <a:cubicBezTo>
                        <a:pt x="498358" y="760357"/>
                        <a:pt x="495814" y="729787"/>
                        <a:pt x="481010" y="712019"/>
                      </a:cubicBezTo>
                      <a:cubicBezTo>
                        <a:pt x="463591" y="691112"/>
                        <a:pt x="423289" y="654288"/>
                        <a:pt x="423289" y="654288"/>
                      </a:cubicBezTo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8" name="TextBox 127"/>
              <p:cNvSpPr txBox="1"/>
              <p:nvPr/>
            </p:nvSpPr>
            <p:spPr>
              <a:xfrm>
                <a:off x="6069972" y="3186779"/>
                <a:ext cx="685467" cy="285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/>
                  <a:t>+</a:t>
                </a:r>
                <a:endParaRPr lang="en-US" sz="4000" b="1" dirty="0"/>
              </a:p>
            </p:txBody>
          </p:sp>
        </p:grpSp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44573" y="1672586"/>
              <a:ext cx="1429832" cy="1803339"/>
            </a:xfrm>
            <a:prstGeom prst="rect">
              <a:avLst/>
            </a:prstGeom>
          </p:spPr>
        </p:pic>
        <p:sp>
          <p:nvSpPr>
            <p:cNvPr id="123" name="TextBox 122"/>
            <p:cNvSpPr txBox="1"/>
            <p:nvPr/>
          </p:nvSpPr>
          <p:spPr>
            <a:xfrm>
              <a:off x="7474406" y="2476789"/>
              <a:ext cx="685467" cy="285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/>
                <a:t>+</a:t>
              </a:r>
              <a:endParaRPr lang="en-US" sz="4000" b="1" dirty="0"/>
            </a:p>
          </p:txBody>
        </p:sp>
        <p:pic>
          <p:nvPicPr>
            <p:cNvPr id="124" name="Picture 1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41591" y="2401255"/>
              <a:ext cx="962576" cy="1010926"/>
            </a:xfrm>
            <a:prstGeom prst="rect">
              <a:avLst/>
            </a:prstGeom>
          </p:spPr>
        </p:pic>
      </p:grpSp>
      <p:grpSp>
        <p:nvGrpSpPr>
          <p:cNvPr id="135" name="Group 134"/>
          <p:cNvGrpSpPr/>
          <p:nvPr/>
        </p:nvGrpSpPr>
        <p:grpSpPr>
          <a:xfrm>
            <a:off x="3030899" y="4911564"/>
            <a:ext cx="4628516" cy="1696868"/>
            <a:chOff x="646559" y="1672586"/>
            <a:chExt cx="8457608" cy="3654313"/>
          </a:xfrm>
        </p:grpSpPr>
        <p:grpSp>
          <p:nvGrpSpPr>
            <p:cNvPr id="136" name="Group 19"/>
            <p:cNvGrpSpPr/>
            <p:nvPr/>
          </p:nvGrpSpPr>
          <p:grpSpPr>
            <a:xfrm>
              <a:off x="646559" y="1672586"/>
              <a:ext cx="5296304" cy="3654313"/>
              <a:chOff x="2525221" y="2382576"/>
              <a:chExt cx="5296304" cy="3654313"/>
            </a:xfrm>
          </p:grpSpPr>
          <p:pic>
            <p:nvPicPr>
              <p:cNvPr id="140" name="Picture 13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25221" y="2382576"/>
                <a:ext cx="1429832" cy="1803339"/>
              </a:xfrm>
              <a:prstGeom prst="rect">
                <a:avLst/>
              </a:prstGeom>
            </p:spPr>
          </p:pic>
          <p:pic>
            <p:nvPicPr>
              <p:cNvPr id="141" name="Picture 14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40142" y="2382576"/>
                <a:ext cx="1429832" cy="1803339"/>
              </a:xfrm>
              <a:prstGeom prst="rect">
                <a:avLst/>
              </a:prstGeom>
            </p:spPr>
          </p:pic>
          <p:grpSp>
            <p:nvGrpSpPr>
              <p:cNvPr id="142" name="Group 14"/>
              <p:cNvGrpSpPr/>
              <p:nvPr/>
            </p:nvGrpSpPr>
            <p:grpSpPr>
              <a:xfrm>
                <a:off x="6547079" y="3454669"/>
                <a:ext cx="1274446" cy="579983"/>
                <a:chOff x="6340884" y="5253550"/>
                <a:chExt cx="1274446" cy="579983"/>
              </a:xfrm>
            </p:grpSpPr>
            <p:sp>
              <p:nvSpPr>
                <p:cNvPr id="144" name="Freeform 143"/>
                <p:cNvSpPr/>
                <p:nvPr/>
              </p:nvSpPr>
              <p:spPr>
                <a:xfrm>
                  <a:off x="6340884" y="5253550"/>
                  <a:ext cx="324741" cy="439998"/>
                </a:xfrm>
                <a:custGeom>
                  <a:avLst/>
                  <a:gdLst>
                    <a:gd name="connsiteX0" fmla="*/ 716366 w 1235097"/>
                    <a:gd name="connsiteY0" fmla="*/ 153950 h 1325211"/>
                    <a:gd name="connsiteX1" fmla="*/ 697126 w 1235097"/>
                    <a:gd name="connsiteY1" fmla="*/ 269413 h 1325211"/>
                    <a:gd name="connsiteX2" fmla="*/ 620164 w 1235097"/>
                    <a:gd name="connsiteY2" fmla="*/ 327144 h 1325211"/>
                    <a:gd name="connsiteX3" fmla="*/ 562443 w 1235097"/>
                    <a:gd name="connsiteY3" fmla="*/ 384875 h 1325211"/>
                    <a:gd name="connsiteX4" fmla="*/ 447001 w 1235097"/>
                    <a:gd name="connsiteY4" fmla="*/ 481094 h 1325211"/>
                    <a:gd name="connsiteX5" fmla="*/ 331558 w 1235097"/>
                    <a:gd name="connsiteY5" fmla="*/ 577313 h 1325211"/>
                    <a:gd name="connsiteX6" fmla="*/ 158395 w 1235097"/>
                    <a:gd name="connsiteY6" fmla="*/ 731263 h 1325211"/>
                    <a:gd name="connsiteX7" fmla="*/ 119914 w 1235097"/>
                    <a:gd name="connsiteY7" fmla="*/ 788995 h 1325211"/>
                    <a:gd name="connsiteX8" fmla="*/ 42952 w 1235097"/>
                    <a:gd name="connsiteY8" fmla="*/ 865970 h 1325211"/>
                    <a:gd name="connsiteX9" fmla="*/ 62193 w 1235097"/>
                    <a:gd name="connsiteY9" fmla="*/ 1058407 h 1325211"/>
                    <a:gd name="connsiteX10" fmla="*/ 735607 w 1235097"/>
                    <a:gd name="connsiteY10" fmla="*/ 981432 h 1325211"/>
                    <a:gd name="connsiteX11" fmla="*/ 793328 w 1235097"/>
                    <a:gd name="connsiteY11" fmla="*/ 962189 h 1325211"/>
                    <a:gd name="connsiteX12" fmla="*/ 889530 w 1235097"/>
                    <a:gd name="connsiteY12" fmla="*/ 808238 h 1325211"/>
                    <a:gd name="connsiteX13" fmla="*/ 908770 w 1235097"/>
                    <a:gd name="connsiteY13" fmla="*/ 750507 h 1325211"/>
                    <a:gd name="connsiteX14" fmla="*/ 985732 w 1235097"/>
                    <a:gd name="connsiteY14" fmla="*/ 635044 h 1325211"/>
                    <a:gd name="connsiteX15" fmla="*/ 1081934 w 1235097"/>
                    <a:gd name="connsiteY15" fmla="*/ 461850 h 1325211"/>
                    <a:gd name="connsiteX16" fmla="*/ 1120415 w 1235097"/>
                    <a:gd name="connsiteY16" fmla="*/ 404119 h 1325211"/>
                    <a:gd name="connsiteX17" fmla="*/ 1139655 w 1235097"/>
                    <a:gd name="connsiteY17" fmla="*/ 346388 h 1325211"/>
                    <a:gd name="connsiteX18" fmla="*/ 1158895 w 1235097"/>
                    <a:gd name="connsiteY18" fmla="*/ 96219 h 1325211"/>
                    <a:gd name="connsiteX19" fmla="*/ 1101174 w 1235097"/>
                    <a:gd name="connsiteY19" fmla="*/ 76975 h 1325211"/>
                    <a:gd name="connsiteX20" fmla="*/ 985732 w 1235097"/>
                    <a:gd name="connsiteY20" fmla="*/ 0 h 1325211"/>
                    <a:gd name="connsiteX21" fmla="*/ 812568 w 1235097"/>
                    <a:gd name="connsiteY21" fmla="*/ 57731 h 1325211"/>
                    <a:gd name="connsiteX22" fmla="*/ 774087 w 1235097"/>
                    <a:gd name="connsiteY22" fmla="*/ 115463 h 1325211"/>
                    <a:gd name="connsiteX23" fmla="*/ 754847 w 1235097"/>
                    <a:gd name="connsiteY23" fmla="*/ 230925 h 1325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235097" h="1325211">
                      <a:moveTo>
                        <a:pt x="716366" y="153950"/>
                      </a:moveTo>
                      <a:cubicBezTo>
                        <a:pt x="709953" y="192438"/>
                        <a:pt x="716072" y="235303"/>
                        <a:pt x="697126" y="269413"/>
                      </a:cubicBezTo>
                      <a:cubicBezTo>
                        <a:pt x="681554" y="297448"/>
                        <a:pt x="644511" y="306271"/>
                        <a:pt x="620164" y="327144"/>
                      </a:cubicBezTo>
                      <a:cubicBezTo>
                        <a:pt x="599504" y="344855"/>
                        <a:pt x="583347" y="367452"/>
                        <a:pt x="562443" y="384875"/>
                      </a:cubicBezTo>
                      <a:cubicBezTo>
                        <a:pt x="473374" y="459113"/>
                        <a:pt x="531319" y="382706"/>
                        <a:pt x="447001" y="481094"/>
                      </a:cubicBezTo>
                      <a:cubicBezTo>
                        <a:pt x="363134" y="578955"/>
                        <a:pt x="428543" y="544979"/>
                        <a:pt x="331558" y="577313"/>
                      </a:cubicBezTo>
                      <a:cubicBezTo>
                        <a:pt x="199766" y="709129"/>
                        <a:pt x="261398" y="662583"/>
                        <a:pt x="158395" y="731263"/>
                      </a:cubicBezTo>
                      <a:cubicBezTo>
                        <a:pt x="145568" y="750507"/>
                        <a:pt x="137972" y="774546"/>
                        <a:pt x="119914" y="788995"/>
                      </a:cubicBezTo>
                      <a:cubicBezTo>
                        <a:pt x="26623" y="863641"/>
                        <a:pt x="84935" y="740002"/>
                        <a:pt x="42952" y="865970"/>
                      </a:cubicBezTo>
                      <a:cubicBezTo>
                        <a:pt x="49366" y="930116"/>
                        <a:pt x="0" y="1041442"/>
                        <a:pt x="62193" y="1058407"/>
                      </a:cubicBezTo>
                      <a:cubicBezTo>
                        <a:pt x="1040302" y="1325211"/>
                        <a:pt x="488280" y="1146345"/>
                        <a:pt x="735607" y="981432"/>
                      </a:cubicBezTo>
                      <a:cubicBezTo>
                        <a:pt x="752481" y="970181"/>
                        <a:pt x="774088" y="968603"/>
                        <a:pt x="793328" y="962189"/>
                      </a:cubicBezTo>
                      <a:cubicBezTo>
                        <a:pt x="839121" y="824787"/>
                        <a:pt x="798056" y="869233"/>
                        <a:pt x="889530" y="808238"/>
                      </a:cubicBezTo>
                      <a:cubicBezTo>
                        <a:pt x="895943" y="788994"/>
                        <a:pt x="898920" y="768239"/>
                        <a:pt x="908770" y="750507"/>
                      </a:cubicBezTo>
                      <a:cubicBezTo>
                        <a:pt x="931230" y="710072"/>
                        <a:pt x="985732" y="635044"/>
                        <a:pt x="985732" y="635044"/>
                      </a:cubicBezTo>
                      <a:cubicBezTo>
                        <a:pt x="1019596" y="533432"/>
                        <a:pt x="993722" y="594191"/>
                        <a:pt x="1081934" y="461850"/>
                      </a:cubicBezTo>
                      <a:lnTo>
                        <a:pt x="1120415" y="404119"/>
                      </a:lnTo>
                      <a:cubicBezTo>
                        <a:pt x="1126828" y="384875"/>
                        <a:pt x="1130585" y="364531"/>
                        <a:pt x="1139655" y="346388"/>
                      </a:cubicBezTo>
                      <a:cubicBezTo>
                        <a:pt x="1194281" y="237116"/>
                        <a:pt x="1235097" y="305810"/>
                        <a:pt x="1158895" y="96219"/>
                      </a:cubicBezTo>
                      <a:cubicBezTo>
                        <a:pt x="1151965" y="77158"/>
                        <a:pt x="1118902" y="86826"/>
                        <a:pt x="1101174" y="76975"/>
                      </a:cubicBezTo>
                      <a:cubicBezTo>
                        <a:pt x="1060745" y="54511"/>
                        <a:pt x="985732" y="0"/>
                        <a:pt x="985732" y="0"/>
                      </a:cubicBezTo>
                      <a:cubicBezTo>
                        <a:pt x="908333" y="12902"/>
                        <a:pt x="866675" y="3615"/>
                        <a:pt x="812568" y="57731"/>
                      </a:cubicBezTo>
                      <a:cubicBezTo>
                        <a:pt x="796216" y="74086"/>
                        <a:pt x="786914" y="96219"/>
                        <a:pt x="774087" y="115463"/>
                      </a:cubicBezTo>
                      <a:cubicBezTo>
                        <a:pt x="748763" y="191450"/>
                        <a:pt x="754847" y="152910"/>
                        <a:pt x="754847" y="230925"/>
                      </a:cubicBezTo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Freeform 144"/>
                <p:cNvSpPr/>
                <p:nvPr/>
              </p:nvSpPr>
              <p:spPr>
                <a:xfrm>
                  <a:off x="6549244" y="5566791"/>
                  <a:ext cx="509331" cy="266742"/>
                </a:xfrm>
                <a:custGeom>
                  <a:avLst/>
                  <a:gdLst>
                    <a:gd name="connsiteX0" fmla="*/ 22447 w 1617535"/>
                    <a:gd name="connsiteY0" fmla="*/ 195414 h 868946"/>
                    <a:gd name="connsiteX1" fmla="*/ 195611 w 1617535"/>
                    <a:gd name="connsiteY1" fmla="*/ 156927 h 868946"/>
                    <a:gd name="connsiteX2" fmla="*/ 368775 w 1617535"/>
                    <a:gd name="connsiteY2" fmla="*/ 60708 h 868946"/>
                    <a:gd name="connsiteX3" fmla="*/ 407255 w 1617535"/>
                    <a:gd name="connsiteY3" fmla="*/ 2977 h 868946"/>
                    <a:gd name="connsiteX4" fmla="*/ 811304 w 1617535"/>
                    <a:gd name="connsiteY4" fmla="*/ 79952 h 868946"/>
                    <a:gd name="connsiteX5" fmla="*/ 965227 w 1617535"/>
                    <a:gd name="connsiteY5" fmla="*/ 156927 h 868946"/>
                    <a:gd name="connsiteX6" fmla="*/ 1042189 w 1617535"/>
                    <a:gd name="connsiteY6" fmla="*/ 214658 h 868946"/>
                    <a:gd name="connsiteX7" fmla="*/ 1311554 w 1617535"/>
                    <a:gd name="connsiteY7" fmla="*/ 330121 h 868946"/>
                    <a:gd name="connsiteX8" fmla="*/ 1523199 w 1617535"/>
                    <a:gd name="connsiteY8" fmla="*/ 349364 h 868946"/>
                    <a:gd name="connsiteX9" fmla="*/ 1580920 w 1617535"/>
                    <a:gd name="connsiteY9" fmla="*/ 484071 h 868946"/>
                    <a:gd name="connsiteX10" fmla="*/ 1600160 w 1617535"/>
                    <a:gd name="connsiteY10" fmla="*/ 599534 h 868946"/>
                    <a:gd name="connsiteX11" fmla="*/ 1580920 w 1617535"/>
                    <a:gd name="connsiteY11" fmla="*/ 830459 h 868946"/>
                    <a:gd name="connsiteX12" fmla="*/ 1465477 w 1617535"/>
                    <a:gd name="connsiteY12" fmla="*/ 849703 h 868946"/>
                    <a:gd name="connsiteX13" fmla="*/ 1292314 w 1617535"/>
                    <a:gd name="connsiteY13" fmla="*/ 868946 h 868946"/>
                    <a:gd name="connsiteX14" fmla="*/ 1061429 w 1617535"/>
                    <a:gd name="connsiteY14" fmla="*/ 849703 h 868946"/>
                    <a:gd name="connsiteX15" fmla="*/ 945987 w 1617535"/>
                    <a:gd name="connsiteY15" fmla="*/ 772728 h 868946"/>
                    <a:gd name="connsiteX16" fmla="*/ 888265 w 1617535"/>
                    <a:gd name="connsiteY16" fmla="*/ 734240 h 868946"/>
                    <a:gd name="connsiteX17" fmla="*/ 772823 w 1617535"/>
                    <a:gd name="connsiteY17" fmla="*/ 638021 h 868946"/>
                    <a:gd name="connsiteX18" fmla="*/ 157130 w 1617535"/>
                    <a:gd name="connsiteY18" fmla="*/ 561046 h 868946"/>
                    <a:gd name="connsiteX19" fmla="*/ 99409 w 1617535"/>
                    <a:gd name="connsiteY19" fmla="*/ 522558 h 868946"/>
                    <a:gd name="connsiteX20" fmla="*/ 60928 w 1617535"/>
                    <a:gd name="connsiteY20" fmla="*/ 464827 h 868946"/>
                    <a:gd name="connsiteX21" fmla="*/ 22447 w 1617535"/>
                    <a:gd name="connsiteY21" fmla="*/ 195414 h 868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617535" h="868946">
                      <a:moveTo>
                        <a:pt x="22447" y="195414"/>
                      </a:moveTo>
                      <a:cubicBezTo>
                        <a:pt x="44894" y="144097"/>
                        <a:pt x="177493" y="165987"/>
                        <a:pt x="195611" y="156927"/>
                      </a:cubicBezTo>
                      <a:cubicBezTo>
                        <a:pt x="460244" y="24587"/>
                        <a:pt x="209153" y="113924"/>
                        <a:pt x="368775" y="60708"/>
                      </a:cubicBezTo>
                      <a:cubicBezTo>
                        <a:pt x="381602" y="41464"/>
                        <a:pt x="384128" y="2977"/>
                        <a:pt x="407255" y="2977"/>
                      </a:cubicBezTo>
                      <a:cubicBezTo>
                        <a:pt x="511119" y="2977"/>
                        <a:pt x="686471" y="48738"/>
                        <a:pt x="811304" y="79952"/>
                      </a:cubicBezTo>
                      <a:cubicBezTo>
                        <a:pt x="1008067" y="211149"/>
                        <a:pt x="682808" y="0"/>
                        <a:pt x="965227" y="156927"/>
                      </a:cubicBezTo>
                      <a:cubicBezTo>
                        <a:pt x="993260" y="172503"/>
                        <a:pt x="1014489" y="198497"/>
                        <a:pt x="1042189" y="214658"/>
                      </a:cubicBezTo>
                      <a:cubicBezTo>
                        <a:pt x="1100814" y="248862"/>
                        <a:pt x="1234729" y="316561"/>
                        <a:pt x="1311554" y="330121"/>
                      </a:cubicBezTo>
                      <a:cubicBezTo>
                        <a:pt x="1381315" y="342434"/>
                        <a:pt x="1452651" y="342950"/>
                        <a:pt x="1523199" y="349364"/>
                      </a:cubicBezTo>
                      <a:cubicBezTo>
                        <a:pt x="1546724" y="396424"/>
                        <a:pt x="1569597" y="433109"/>
                        <a:pt x="1580920" y="484071"/>
                      </a:cubicBezTo>
                      <a:cubicBezTo>
                        <a:pt x="1589383" y="522161"/>
                        <a:pt x="1593747" y="561046"/>
                        <a:pt x="1600160" y="599534"/>
                      </a:cubicBezTo>
                      <a:cubicBezTo>
                        <a:pt x="1593747" y="676509"/>
                        <a:pt x="1617535" y="762447"/>
                        <a:pt x="1580920" y="830459"/>
                      </a:cubicBezTo>
                      <a:cubicBezTo>
                        <a:pt x="1562427" y="864809"/>
                        <a:pt x="1504147" y="844546"/>
                        <a:pt x="1465477" y="849703"/>
                      </a:cubicBezTo>
                      <a:cubicBezTo>
                        <a:pt x="1407910" y="857380"/>
                        <a:pt x="1350035" y="862532"/>
                        <a:pt x="1292314" y="868946"/>
                      </a:cubicBezTo>
                      <a:cubicBezTo>
                        <a:pt x="1215352" y="862532"/>
                        <a:pt x="1137980" y="859911"/>
                        <a:pt x="1061429" y="849703"/>
                      </a:cubicBezTo>
                      <a:cubicBezTo>
                        <a:pt x="988973" y="840041"/>
                        <a:pt x="1003180" y="820397"/>
                        <a:pt x="945987" y="772728"/>
                      </a:cubicBezTo>
                      <a:cubicBezTo>
                        <a:pt x="928223" y="757922"/>
                        <a:pt x="906029" y="749046"/>
                        <a:pt x="888265" y="734240"/>
                      </a:cubicBezTo>
                      <a:cubicBezTo>
                        <a:pt x="740115" y="610761"/>
                        <a:pt x="916137" y="733582"/>
                        <a:pt x="772823" y="638021"/>
                      </a:cubicBezTo>
                      <a:cubicBezTo>
                        <a:pt x="689480" y="387946"/>
                        <a:pt x="785713" y="616520"/>
                        <a:pt x="157130" y="561046"/>
                      </a:cubicBezTo>
                      <a:cubicBezTo>
                        <a:pt x="134094" y="559013"/>
                        <a:pt x="118649" y="535387"/>
                        <a:pt x="99409" y="522558"/>
                      </a:cubicBezTo>
                      <a:cubicBezTo>
                        <a:pt x="86582" y="503314"/>
                        <a:pt x="70319" y="485961"/>
                        <a:pt x="60928" y="464827"/>
                      </a:cubicBezTo>
                      <a:cubicBezTo>
                        <a:pt x="10278" y="350845"/>
                        <a:pt x="0" y="246731"/>
                        <a:pt x="22447" y="195414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Freeform 145"/>
                <p:cNvSpPr/>
                <p:nvPr/>
              </p:nvSpPr>
              <p:spPr>
                <a:xfrm>
                  <a:off x="7184302" y="5444397"/>
                  <a:ext cx="431028" cy="215882"/>
                </a:xfrm>
                <a:custGeom>
                  <a:avLst/>
                  <a:gdLst>
                    <a:gd name="connsiteX0" fmla="*/ 0 w 1577045"/>
                    <a:gd name="connsiteY0" fmla="*/ 404119 h 673532"/>
                    <a:gd name="connsiteX1" fmla="*/ 19241 w 1577045"/>
                    <a:gd name="connsiteY1" fmla="*/ 307901 h 673532"/>
                    <a:gd name="connsiteX2" fmla="*/ 38481 w 1577045"/>
                    <a:gd name="connsiteY2" fmla="*/ 250169 h 673532"/>
                    <a:gd name="connsiteX3" fmla="*/ 96202 w 1577045"/>
                    <a:gd name="connsiteY3" fmla="*/ 96219 h 673532"/>
                    <a:gd name="connsiteX4" fmla="*/ 153923 w 1577045"/>
                    <a:gd name="connsiteY4" fmla="*/ 76975 h 673532"/>
                    <a:gd name="connsiteX5" fmla="*/ 211645 w 1577045"/>
                    <a:gd name="connsiteY5" fmla="*/ 38488 h 673532"/>
                    <a:gd name="connsiteX6" fmla="*/ 307847 w 1577045"/>
                    <a:gd name="connsiteY6" fmla="*/ 0 h 673532"/>
                    <a:gd name="connsiteX7" fmla="*/ 1385309 w 1577045"/>
                    <a:gd name="connsiteY7" fmla="*/ 19244 h 673532"/>
                    <a:gd name="connsiteX8" fmla="*/ 1500751 w 1577045"/>
                    <a:gd name="connsiteY8" fmla="*/ 96219 h 673532"/>
                    <a:gd name="connsiteX9" fmla="*/ 1519992 w 1577045"/>
                    <a:gd name="connsiteY9" fmla="*/ 519582 h 673532"/>
                    <a:gd name="connsiteX10" fmla="*/ 1462271 w 1577045"/>
                    <a:gd name="connsiteY10" fmla="*/ 538826 h 673532"/>
                    <a:gd name="connsiteX11" fmla="*/ 1289107 w 1577045"/>
                    <a:gd name="connsiteY11" fmla="*/ 615801 h 673532"/>
                    <a:gd name="connsiteX12" fmla="*/ 1212145 w 1577045"/>
                    <a:gd name="connsiteY12" fmla="*/ 654289 h 673532"/>
                    <a:gd name="connsiteX13" fmla="*/ 1135184 w 1577045"/>
                    <a:gd name="connsiteY13" fmla="*/ 673532 h 673532"/>
                    <a:gd name="connsiteX14" fmla="*/ 808097 w 1577045"/>
                    <a:gd name="connsiteY14" fmla="*/ 654289 h 673532"/>
                    <a:gd name="connsiteX15" fmla="*/ 750376 w 1577045"/>
                    <a:gd name="connsiteY15" fmla="*/ 635045 h 673532"/>
                    <a:gd name="connsiteX16" fmla="*/ 711895 w 1577045"/>
                    <a:gd name="connsiteY16" fmla="*/ 577313 h 673532"/>
                    <a:gd name="connsiteX17" fmla="*/ 596453 w 1577045"/>
                    <a:gd name="connsiteY17" fmla="*/ 500338 h 673532"/>
                    <a:gd name="connsiteX18" fmla="*/ 327087 w 1577045"/>
                    <a:gd name="connsiteY18" fmla="*/ 519582 h 673532"/>
                    <a:gd name="connsiteX19" fmla="*/ 211645 w 1577045"/>
                    <a:gd name="connsiteY19" fmla="*/ 558070 h 673532"/>
                    <a:gd name="connsiteX20" fmla="*/ 96202 w 1577045"/>
                    <a:gd name="connsiteY20" fmla="*/ 538826 h 673532"/>
                    <a:gd name="connsiteX21" fmla="*/ 76962 w 1577045"/>
                    <a:gd name="connsiteY21" fmla="*/ 481095 h 673532"/>
                    <a:gd name="connsiteX22" fmla="*/ 57721 w 1577045"/>
                    <a:gd name="connsiteY22" fmla="*/ 115463 h 6735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577045" h="673532">
                      <a:moveTo>
                        <a:pt x="0" y="404119"/>
                      </a:moveTo>
                      <a:cubicBezTo>
                        <a:pt x="6414" y="372046"/>
                        <a:pt x="11309" y="339632"/>
                        <a:pt x="19241" y="307901"/>
                      </a:cubicBezTo>
                      <a:cubicBezTo>
                        <a:pt x="24160" y="288222"/>
                        <a:pt x="33562" y="269848"/>
                        <a:pt x="38481" y="250169"/>
                      </a:cubicBezTo>
                      <a:cubicBezTo>
                        <a:pt x="52169" y="195408"/>
                        <a:pt x="46712" y="135818"/>
                        <a:pt x="96202" y="96219"/>
                      </a:cubicBezTo>
                      <a:cubicBezTo>
                        <a:pt x="112038" y="83548"/>
                        <a:pt x="135783" y="86046"/>
                        <a:pt x="153923" y="76975"/>
                      </a:cubicBezTo>
                      <a:cubicBezTo>
                        <a:pt x="174606" y="66632"/>
                        <a:pt x="190962" y="48831"/>
                        <a:pt x="211645" y="38488"/>
                      </a:cubicBezTo>
                      <a:cubicBezTo>
                        <a:pt x="242536" y="23040"/>
                        <a:pt x="275780" y="12829"/>
                        <a:pt x="307847" y="0"/>
                      </a:cubicBezTo>
                      <a:lnTo>
                        <a:pt x="1385309" y="19244"/>
                      </a:lnTo>
                      <a:cubicBezTo>
                        <a:pt x="1431410" y="22962"/>
                        <a:pt x="1500751" y="96219"/>
                        <a:pt x="1500751" y="96219"/>
                      </a:cubicBezTo>
                      <a:cubicBezTo>
                        <a:pt x="1557826" y="267474"/>
                        <a:pt x="1577045" y="277060"/>
                        <a:pt x="1519992" y="519582"/>
                      </a:cubicBezTo>
                      <a:cubicBezTo>
                        <a:pt x="1515348" y="539325"/>
                        <a:pt x="1481511" y="532411"/>
                        <a:pt x="1462271" y="538826"/>
                      </a:cubicBezTo>
                      <a:cubicBezTo>
                        <a:pt x="1319091" y="646229"/>
                        <a:pt x="1457604" y="559625"/>
                        <a:pt x="1289107" y="615801"/>
                      </a:cubicBezTo>
                      <a:cubicBezTo>
                        <a:pt x="1261896" y="624873"/>
                        <a:pt x="1239001" y="644216"/>
                        <a:pt x="1212145" y="654289"/>
                      </a:cubicBezTo>
                      <a:cubicBezTo>
                        <a:pt x="1187386" y="663575"/>
                        <a:pt x="1160838" y="667118"/>
                        <a:pt x="1135184" y="673532"/>
                      </a:cubicBezTo>
                      <a:cubicBezTo>
                        <a:pt x="1026155" y="667118"/>
                        <a:pt x="916772" y="665158"/>
                        <a:pt x="808097" y="654289"/>
                      </a:cubicBezTo>
                      <a:cubicBezTo>
                        <a:pt x="787916" y="652271"/>
                        <a:pt x="766212" y="647716"/>
                        <a:pt x="750376" y="635045"/>
                      </a:cubicBezTo>
                      <a:cubicBezTo>
                        <a:pt x="732318" y="620596"/>
                        <a:pt x="729299" y="592544"/>
                        <a:pt x="711895" y="577313"/>
                      </a:cubicBezTo>
                      <a:cubicBezTo>
                        <a:pt x="677091" y="546854"/>
                        <a:pt x="596453" y="500338"/>
                        <a:pt x="596453" y="500338"/>
                      </a:cubicBezTo>
                      <a:cubicBezTo>
                        <a:pt x="506664" y="506753"/>
                        <a:pt x="416108" y="506226"/>
                        <a:pt x="327087" y="519582"/>
                      </a:cubicBezTo>
                      <a:cubicBezTo>
                        <a:pt x="286973" y="525600"/>
                        <a:pt x="211645" y="558070"/>
                        <a:pt x="211645" y="558070"/>
                      </a:cubicBezTo>
                      <a:cubicBezTo>
                        <a:pt x="173164" y="551655"/>
                        <a:pt x="130072" y="558184"/>
                        <a:pt x="96202" y="538826"/>
                      </a:cubicBezTo>
                      <a:cubicBezTo>
                        <a:pt x="78591" y="528761"/>
                        <a:pt x="80046" y="501143"/>
                        <a:pt x="76962" y="481095"/>
                      </a:cubicBezTo>
                      <a:cubicBezTo>
                        <a:pt x="51977" y="318667"/>
                        <a:pt x="57721" y="274804"/>
                        <a:pt x="57721" y="115463"/>
                      </a:cubicBezTo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Freeform 9"/>
                <p:cNvSpPr/>
                <p:nvPr/>
              </p:nvSpPr>
              <p:spPr>
                <a:xfrm>
                  <a:off x="6780915" y="5253550"/>
                  <a:ext cx="277660" cy="406729"/>
                </a:xfrm>
                <a:custGeom>
                  <a:avLst/>
                  <a:gdLst>
                    <a:gd name="connsiteX0" fmla="*/ 423289 w 854872"/>
                    <a:gd name="connsiteY0" fmla="*/ 712019 h 788995"/>
                    <a:gd name="connsiteX1" fmla="*/ 365568 w 854872"/>
                    <a:gd name="connsiteY1" fmla="*/ 596557 h 788995"/>
                    <a:gd name="connsiteX2" fmla="*/ 346327 w 854872"/>
                    <a:gd name="connsiteY2" fmla="*/ 519582 h 788995"/>
                    <a:gd name="connsiteX3" fmla="*/ 250125 w 854872"/>
                    <a:gd name="connsiteY3" fmla="*/ 481094 h 788995"/>
                    <a:gd name="connsiteX4" fmla="*/ 192404 w 854872"/>
                    <a:gd name="connsiteY4" fmla="*/ 423363 h 788995"/>
                    <a:gd name="connsiteX5" fmla="*/ 0 w 854872"/>
                    <a:gd name="connsiteY5" fmla="*/ 384875 h 788995"/>
                    <a:gd name="connsiteX6" fmla="*/ 19241 w 854872"/>
                    <a:gd name="connsiteY6" fmla="*/ 96219 h 788995"/>
                    <a:gd name="connsiteX7" fmla="*/ 57721 w 854872"/>
                    <a:gd name="connsiteY7" fmla="*/ 38487 h 788995"/>
                    <a:gd name="connsiteX8" fmla="*/ 173164 w 854872"/>
                    <a:gd name="connsiteY8" fmla="*/ 0 h 788995"/>
                    <a:gd name="connsiteX9" fmla="*/ 365568 w 854872"/>
                    <a:gd name="connsiteY9" fmla="*/ 19244 h 788995"/>
                    <a:gd name="connsiteX10" fmla="*/ 442529 w 854872"/>
                    <a:gd name="connsiteY10" fmla="*/ 134706 h 788995"/>
                    <a:gd name="connsiteX11" fmla="*/ 557972 w 854872"/>
                    <a:gd name="connsiteY11" fmla="*/ 211681 h 788995"/>
                    <a:gd name="connsiteX12" fmla="*/ 673414 w 854872"/>
                    <a:gd name="connsiteY12" fmla="*/ 288656 h 788995"/>
                    <a:gd name="connsiteX13" fmla="*/ 788857 w 854872"/>
                    <a:gd name="connsiteY13" fmla="*/ 346388 h 788995"/>
                    <a:gd name="connsiteX14" fmla="*/ 827337 w 854872"/>
                    <a:gd name="connsiteY14" fmla="*/ 461850 h 788995"/>
                    <a:gd name="connsiteX15" fmla="*/ 846578 w 854872"/>
                    <a:gd name="connsiteY15" fmla="*/ 519582 h 788995"/>
                    <a:gd name="connsiteX16" fmla="*/ 827337 w 854872"/>
                    <a:gd name="connsiteY16" fmla="*/ 692776 h 788995"/>
                    <a:gd name="connsiteX17" fmla="*/ 654174 w 854872"/>
                    <a:gd name="connsiteY17" fmla="*/ 788995 h 788995"/>
                    <a:gd name="connsiteX18" fmla="*/ 519491 w 854872"/>
                    <a:gd name="connsiteY18" fmla="*/ 769751 h 788995"/>
                    <a:gd name="connsiteX19" fmla="*/ 481010 w 854872"/>
                    <a:gd name="connsiteY19" fmla="*/ 712019 h 788995"/>
                    <a:gd name="connsiteX20" fmla="*/ 423289 w 854872"/>
                    <a:gd name="connsiteY20" fmla="*/ 654288 h 788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854872" h="788995">
                      <a:moveTo>
                        <a:pt x="423289" y="712019"/>
                      </a:moveTo>
                      <a:cubicBezTo>
                        <a:pt x="404049" y="673532"/>
                        <a:pt x="381546" y="636509"/>
                        <a:pt x="365568" y="596557"/>
                      </a:cubicBezTo>
                      <a:cubicBezTo>
                        <a:pt x="355747" y="572000"/>
                        <a:pt x="365027" y="538285"/>
                        <a:pt x="346327" y="519582"/>
                      </a:cubicBezTo>
                      <a:cubicBezTo>
                        <a:pt x="321907" y="495158"/>
                        <a:pt x="282192" y="493923"/>
                        <a:pt x="250125" y="481094"/>
                      </a:cubicBezTo>
                      <a:cubicBezTo>
                        <a:pt x="230885" y="461850"/>
                        <a:pt x="217802" y="433133"/>
                        <a:pt x="192404" y="423363"/>
                      </a:cubicBezTo>
                      <a:cubicBezTo>
                        <a:pt x="131360" y="399880"/>
                        <a:pt x="0" y="384875"/>
                        <a:pt x="0" y="384875"/>
                      </a:cubicBezTo>
                      <a:cubicBezTo>
                        <a:pt x="6414" y="288656"/>
                        <a:pt x="3390" y="191340"/>
                        <a:pt x="19241" y="96219"/>
                      </a:cubicBezTo>
                      <a:cubicBezTo>
                        <a:pt x="23042" y="73407"/>
                        <a:pt x="38110" y="50746"/>
                        <a:pt x="57721" y="38487"/>
                      </a:cubicBezTo>
                      <a:cubicBezTo>
                        <a:pt x="92117" y="16986"/>
                        <a:pt x="173164" y="0"/>
                        <a:pt x="173164" y="0"/>
                      </a:cubicBezTo>
                      <a:cubicBezTo>
                        <a:pt x="237299" y="6415"/>
                        <a:pt x="302764" y="4748"/>
                        <a:pt x="365568" y="19244"/>
                      </a:cubicBezTo>
                      <a:cubicBezTo>
                        <a:pt x="475252" y="44560"/>
                        <a:pt x="383419" y="67140"/>
                        <a:pt x="442529" y="134706"/>
                      </a:cubicBezTo>
                      <a:cubicBezTo>
                        <a:pt x="472982" y="169516"/>
                        <a:pt x="519491" y="186023"/>
                        <a:pt x="557972" y="211681"/>
                      </a:cubicBezTo>
                      <a:lnTo>
                        <a:pt x="673414" y="288656"/>
                      </a:lnTo>
                      <a:cubicBezTo>
                        <a:pt x="753073" y="315214"/>
                        <a:pt x="714261" y="296649"/>
                        <a:pt x="788857" y="346388"/>
                      </a:cubicBezTo>
                      <a:lnTo>
                        <a:pt x="827337" y="461850"/>
                      </a:lnTo>
                      <a:lnTo>
                        <a:pt x="846578" y="519582"/>
                      </a:lnTo>
                      <a:cubicBezTo>
                        <a:pt x="840164" y="577313"/>
                        <a:pt x="854872" y="641631"/>
                        <a:pt x="827337" y="692776"/>
                      </a:cubicBezTo>
                      <a:cubicBezTo>
                        <a:pt x="798393" y="746539"/>
                        <a:pt x="710441" y="770236"/>
                        <a:pt x="654174" y="788995"/>
                      </a:cubicBezTo>
                      <a:cubicBezTo>
                        <a:pt x="609280" y="782580"/>
                        <a:pt x="560931" y="788172"/>
                        <a:pt x="519491" y="769751"/>
                      </a:cubicBezTo>
                      <a:cubicBezTo>
                        <a:pt x="498358" y="760357"/>
                        <a:pt x="495814" y="729787"/>
                        <a:pt x="481010" y="712019"/>
                      </a:cubicBezTo>
                      <a:cubicBezTo>
                        <a:pt x="463591" y="691112"/>
                        <a:pt x="423289" y="654288"/>
                        <a:pt x="423289" y="654288"/>
                      </a:cubicBezTo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Freeform 147"/>
                <p:cNvSpPr/>
                <p:nvPr/>
              </p:nvSpPr>
              <p:spPr>
                <a:xfrm rot="15025619">
                  <a:off x="7180221" y="5490184"/>
                  <a:ext cx="224423" cy="406729"/>
                </a:xfrm>
                <a:custGeom>
                  <a:avLst/>
                  <a:gdLst>
                    <a:gd name="connsiteX0" fmla="*/ 423289 w 854872"/>
                    <a:gd name="connsiteY0" fmla="*/ 712019 h 788995"/>
                    <a:gd name="connsiteX1" fmla="*/ 365568 w 854872"/>
                    <a:gd name="connsiteY1" fmla="*/ 596557 h 788995"/>
                    <a:gd name="connsiteX2" fmla="*/ 346327 w 854872"/>
                    <a:gd name="connsiteY2" fmla="*/ 519582 h 788995"/>
                    <a:gd name="connsiteX3" fmla="*/ 250125 w 854872"/>
                    <a:gd name="connsiteY3" fmla="*/ 481094 h 788995"/>
                    <a:gd name="connsiteX4" fmla="*/ 192404 w 854872"/>
                    <a:gd name="connsiteY4" fmla="*/ 423363 h 788995"/>
                    <a:gd name="connsiteX5" fmla="*/ 0 w 854872"/>
                    <a:gd name="connsiteY5" fmla="*/ 384875 h 788995"/>
                    <a:gd name="connsiteX6" fmla="*/ 19241 w 854872"/>
                    <a:gd name="connsiteY6" fmla="*/ 96219 h 788995"/>
                    <a:gd name="connsiteX7" fmla="*/ 57721 w 854872"/>
                    <a:gd name="connsiteY7" fmla="*/ 38487 h 788995"/>
                    <a:gd name="connsiteX8" fmla="*/ 173164 w 854872"/>
                    <a:gd name="connsiteY8" fmla="*/ 0 h 788995"/>
                    <a:gd name="connsiteX9" fmla="*/ 365568 w 854872"/>
                    <a:gd name="connsiteY9" fmla="*/ 19244 h 788995"/>
                    <a:gd name="connsiteX10" fmla="*/ 442529 w 854872"/>
                    <a:gd name="connsiteY10" fmla="*/ 134706 h 788995"/>
                    <a:gd name="connsiteX11" fmla="*/ 557972 w 854872"/>
                    <a:gd name="connsiteY11" fmla="*/ 211681 h 788995"/>
                    <a:gd name="connsiteX12" fmla="*/ 673414 w 854872"/>
                    <a:gd name="connsiteY12" fmla="*/ 288656 h 788995"/>
                    <a:gd name="connsiteX13" fmla="*/ 788857 w 854872"/>
                    <a:gd name="connsiteY13" fmla="*/ 346388 h 788995"/>
                    <a:gd name="connsiteX14" fmla="*/ 827337 w 854872"/>
                    <a:gd name="connsiteY14" fmla="*/ 461850 h 788995"/>
                    <a:gd name="connsiteX15" fmla="*/ 846578 w 854872"/>
                    <a:gd name="connsiteY15" fmla="*/ 519582 h 788995"/>
                    <a:gd name="connsiteX16" fmla="*/ 827337 w 854872"/>
                    <a:gd name="connsiteY16" fmla="*/ 692776 h 788995"/>
                    <a:gd name="connsiteX17" fmla="*/ 654174 w 854872"/>
                    <a:gd name="connsiteY17" fmla="*/ 788995 h 788995"/>
                    <a:gd name="connsiteX18" fmla="*/ 519491 w 854872"/>
                    <a:gd name="connsiteY18" fmla="*/ 769751 h 788995"/>
                    <a:gd name="connsiteX19" fmla="*/ 481010 w 854872"/>
                    <a:gd name="connsiteY19" fmla="*/ 712019 h 788995"/>
                    <a:gd name="connsiteX20" fmla="*/ 423289 w 854872"/>
                    <a:gd name="connsiteY20" fmla="*/ 654288 h 788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854872" h="788995">
                      <a:moveTo>
                        <a:pt x="423289" y="712019"/>
                      </a:moveTo>
                      <a:cubicBezTo>
                        <a:pt x="404049" y="673532"/>
                        <a:pt x="381546" y="636509"/>
                        <a:pt x="365568" y="596557"/>
                      </a:cubicBezTo>
                      <a:cubicBezTo>
                        <a:pt x="355747" y="572000"/>
                        <a:pt x="365027" y="538285"/>
                        <a:pt x="346327" y="519582"/>
                      </a:cubicBezTo>
                      <a:cubicBezTo>
                        <a:pt x="321907" y="495158"/>
                        <a:pt x="282192" y="493923"/>
                        <a:pt x="250125" y="481094"/>
                      </a:cubicBezTo>
                      <a:cubicBezTo>
                        <a:pt x="230885" y="461850"/>
                        <a:pt x="217802" y="433133"/>
                        <a:pt x="192404" y="423363"/>
                      </a:cubicBezTo>
                      <a:cubicBezTo>
                        <a:pt x="131360" y="399880"/>
                        <a:pt x="0" y="384875"/>
                        <a:pt x="0" y="384875"/>
                      </a:cubicBezTo>
                      <a:cubicBezTo>
                        <a:pt x="6414" y="288656"/>
                        <a:pt x="3390" y="191340"/>
                        <a:pt x="19241" y="96219"/>
                      </a:cubicBezTo>
                      <a:cubicBezTo>
                        <a:pt x="23042" y="73407"/>
                        <a:pt x="38110" y="50746"/>
                        <a:pt x="57721" y="38487"/>
                      </a:cubicBezTo>
                      <a:cubicBezTo>
                        <a:pt x="92117" y="16986"/>
                        <a:pt x="173164" y="0"/>
                        <a:pt x="173164" y="0"/>
                      </a:cubicBezTo>
                      <a:cubicBezTo>
                        <a:pt x="237299" y="6415"/>
                        <a:pt x="302764" y="4748"/>
                        <a:pt x="365568" y="19244"/>
                      </a:cubicBezTo>
                      <a:cubicBezTo>
                        <a:pt x="475252" y="44560"/>
                        <a:pt x="383419" y="67140"/>
                        <a:pt x="442529" y="134706"/>
                      </a:cubicBezTo>
                      <a:cubicBezTo>
                        <a:pt x="472982" y="169516"/>
                        <a:pt x="519491" y="186023"/>
                        <a:pt x="557972" y="211681"/>
                      </a:cubicBezTo>
                      <a:lnTo>
                        <a:pt x="673414" y="288656"/>
                      </a:lnTo>
                      <a:cubicBezTo>
                        <a:pt x="753073" y="315214"/>
                        <a:pt x="714261" y="296649"/>
                        <a:pt x="788857" y="346388"/>
                      </a:cubicBezTo>
                      <a:lnTo>
                        <a:pt x="827337" y="461850"/>
                      </a:lnTo>
                      <a:lnTo>
                        <a:pt x="846578" y="519582"/>
                      </a:lnTo>
                      <a:cubicBezTo>
                        <a:pt x="840164" y="577313"/>
                        <a:pt x="854872" y="641631"/>
                        <a:pt x="827337" y="692776"/>
                      </a:cubicBezTo>
                      <a:cubicBezTo>
                        <a:pt x="798393" y="746539"/>
                        <a:pt x="710441" y="770236"/>
                        <a:pt x="654174" y="788995"/>
                      </a:cubicBezTo>
                      <a:cubicBezTo>
                        <a:pt x="609280" y="782580"/>
                        <a:pt x="560931" y="788172"/>
                        <a:pt x="519491" y="769751"/>
                      </a:cubicBezTo>
                      <a:cubicBezTo>
                        <a:pt x="498358" y="760357"/>
                        <a:pt x="495814" y="729787"/>
                        <a:pt x="481010" y="712019"/>
                      </a:cubicBezTo>
                      <a:cubicBezTo>
                        <a:pt x="463591" y="691112"/>
                        <a:pt x="423289" y="654288"/>
                        <a:pt x="423289" y="654288"/>
                      </a:cubicBezTo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3" name="TextBox 142"/>
              <p:cNvSpPr txBox="1"/>
              <p:nvPr/>
            </p:nvSpPr>
            <p:spPr>
              <a:xfrm>
                <a:off x="6069972" y="3186779"/>
                <a:ext cx="685467" cy="285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/>
                  <a:t>+</a:t>
                </a:r>
                <a:endParaRPr lang="en-US" sz="4000" b="1" dirty="0"/>
              </a:p>
            </p:txBody>
          </p:sp>
        </p:grpSp>
        <p:pic>
          <p:nvPicPr>
            <p:cNvPr id="137" name="Picture 13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44573" y="1672586"/>
              <a:ext cx="1429832" cy="1803339"/>
            </a:xfrm>
            <a:prstGeom prst="rect">
              <a:avLst/>
            </a:prstGeom>
          </p:spPr>
        </p:pic>
        <p:sp>
          <p:nvSpPr>
            <p:cNvPr id="138" name="TextBox 137"/>
            <p:cNvSpPr txBox="1"/>
            <p:nvPr/>
          </p:nvSpPr>
          <p:spPr>
            <a:xfrm>
              <a:off x="7474406" y="2476789"/>
              <a:ext cx="685467" cy="285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/>
                <a:t>+</a:t>
              </a:r>
              <a:endParaRPr lang="en-US" sz="4000" b="1" dirty="0"/>
            </a:p>
          </p:txBody>
        </p:sp>
        <p:pic>
          <p:nvPicPr>
            <p:cNvPr id="139" name="Picture 13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41591" y="2401255"/>
              <a:ext cx="962576" cy="1010926"/>
            </a:xfrm>
            <a:prstGeom prst="rect">
              <a:avLst/>
            </a:prstGeom>
          </p:spPr>
        </p:pic>
      </p:grpSp>
      <p:sp>
        <p:nvSpPr>
          <p:cNvPr id="75" name="Rectangle 8"/>
          <p:cNvSpPr>
            <a:spLocks noChangeArrowheads="1"/>
          </p:cNvSpPr>
          <p:nvPr/>
        </p:nvSpPr>
        <p:spPr bwMode="auto">
          <a:xfrm>
            <a:off x="207338" y="143933"/>
            <a:ext cx="1371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Text Box 24"/>
          <p:cNvSpPr txBox="1">
            <a:spLocks noChangeArrowheads="1"/>
          </p:cNvSpPr>
          <p:nvPr/>
        </p:nvSpPr>
        <p:spPr bwMode="auto">
          <a:xfrm>
            <a:off x="214829" y="203514"/>
            <a:ext cx="137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/>
              <a:t>Experiment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5496</TotalTime>
  <Words>492</Words>
  <Application>Microsoft Office PowerPoint</Application>
  <PresentationFormat>On-screen Show (4:3)</PresentationFormat>
  <Paragraphs>160</Paragraphs>
  <Slides>16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Ouline</vt:lpstr>
      <vt:lpstr>Slide 3</vt:lpstr>
      <vt:lpstr>Slide 4</vt:lpstr>
      <vt:lpstr>Fertilizer in agriculture</vt:lpstr>
      <vt:lpstr>Today’s Question:  </vt:lpstr>
      <vt:lpstr>Hypotheses</vt:lpstr>
      <vt:lpstr>1)  How do rhizobia affect plant growth? How can we test it? </vt:lpstr>
      <vt:lpstr>What else do we need?</vt:lpstr>
      <vt:lpstr>What else??</vt:lpstr>
      <vt:lpstr>Prediction</vt:lpstr>
      <vt:lpstr>2) How does nitrogen fertilization affect plant-rhizobia interaction?   </vt:lpstr>
      <vt:lpstr>Predictions:</vt:lpstr>
      <vt:lpstr>Experimental Design Combining Experiment 1&amp;2</vt:lpstr>
      <vt:lpstr>After 1 month….</vt:lpstr>
      <vt:lpstr>Let’s do it! </vt:lpstr>
    </vt:vector>
  </TitlesOfParts>
  <Company>Michigan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Tomomi Suwa Plainwell High School</dc:title>
  <dc:creator>Tomomi Suwa</dc:creator>
  <cp:lastModifiedBy>kriegcar</cp:lastModifiedBy>
  <cp:revision>32</cp:revision>
  <dcterms:created xsi:type="dcterms:W3CDTF">2013-05-01T10:29:11Z</dcterms:created>
  <dcterms:modified xsi:type="dcterms:W3CDTF">2015-10-22T14:08:07Z</dcterms:modified>
</cp:coreProperties>
</file>