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322" y="-10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A7AC3-699F-402C-8316-E0B056D189AB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E602D-3F55-4D4A-8496-71E7B5DC16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6680" y="2316480"/>
            <a:ext cx="7543800" cy="7543800"/>
          </a:xfrm>
          <a:prstGeom prst="ellipse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Candy Round BTN" pitchFamily="34" charset="0"/>
              </a:rPr>
              <a:t>Weather Dial</a:t>
            </a:r>
            <a:endParaRPr lang="en-US" sz="9600" b="1" dirty="0">
              <a:latin typeface="Candy Round BTN" pitchFamily="34" charset="0"/>
            </a:endParaRPr>
          </a:p>
        </p:txBody>
      </p:sp>
      <p:cxnSp>
        <p:nvCxnSpPr>
          <p:cNvPr id="9" name="Straight Connector 8"/>
          <p:cNvCxnSpPr>
            <a:stCxn id="4" idx="2"/>
            <a:endCxn id="4" idx="6"/>
          </p:cNvCxnSpPr>
          <p:nvPr/>
        </p:nvCxnSpPr>
        <p:spPr>
          <a:xfrm>
            <a:off x="106680" y="6088380"/>
            <a:ext cx="75438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  <a:endCxn id="4" idx="5"/>
          </p:cNvCxnSpPr>
          <p:nvPr/>
        </p:nvCxnSpPr>
        <p:spPr>
          <a:xfrm>
            <a:off x="1211445" y="3421243"/>
            <a:ext cx="5334270" cy="5334274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7"/>
            <a:endCxn id="4" idx="3"/>
          </p:cNvCxnSpPr>
          <p:nvPr/>
        </p:nvCxnSpPr>
        <p:spPr>
          <a:xfrm flipH="1">
            <a:off x="1211445" y="3421243"/>
            <a:ext cx="5334270" cy="5334274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  <a:endCxn id="4" idx="4"/>
          </p:cNvCxnSpPr>
          <p:nvPr/>
        </p:nvCxnSpPr>
        <p:spPr>
          <a:xfrm>
            <a:off x="3878580" y="2316480"/>
            <a:ext cx="0" cy="754380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3832246">
            <a:off x="1995097" y="3348861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Very Wet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2238629">
            <a:off x="5256566" y="666457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Very Wet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9656579">
            <a:off x="588158" y="6710278"/>
            <a:ext cx="19831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Very Dry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6965122">
            <a:off x="3904776" y="3418198"/>
            <a:ext cx="19831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Very Dry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9227642">
            <a:off x="5153416" y="4749515"/>
            <a:ext cx="19831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Moderate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7880428">
            <a:off x="1921367" y="7993879"/>
            <a:ext cx="19831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Moderate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536741">
            <a:off x="520027" y="4396159"/>
            <a:ext cx="1983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Same as last year</a:t>
            </a:r>
            <a:endParaRPr lang="en-US" sz="4400" b="1" dirty="0">
              <a:latin typeface="Candy Round BTN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4556980">
            <a:off x="3874711" y="7731278"/>
            <a:ext cx="1983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ndy Round BTN" pitchFamily="34" charset="0"/>
              </a:rPr>
              <a:t>Same as last year</a:t>
            </a:r>
            <a:endParaRPr lang="en-US" sz="4400" b="1" dirty="0">
              <a:latin typeface="Candy Round BTN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Lackey</dc:creator>
  <cp:lastModifiedBy>Alycia Lackey</cp:lastModifiedBy>
  <cp:revision>1</cp:revision>
  <dcterms:created xsi:type="dcterms:W3CDTF">2012-04-21T20:33:25Z</dcterms:created>
  <dcterms:modified xsi:type="dcterms:W3CDTF">2012-04-21T20:46:24Z</dcterms:modified>
</cp:coreProperties>
</file>