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939" autoAdjust="0"/>
  </p:normalViewPr>
  <p:slideViewPr>
    <p:cSldViewPr snapToGrid="0" snapToObjects="1">
      <p:cViewPr>
        <p:scale>
          <a:sx n="150" d="100"/>
          <a:sy n="150" d="100"/>
        </p:scale>
        <p:origin x="-1336" y="8456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7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96630" y="913977"/>
            <a:ext cx="3846988" cy="194525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662" y="913977"/>
            <a:ext cx="11373327" cy="19452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2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3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663" y="5318337"/>
            <a:ext cx="7610158" cy="150482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33462" y="5318337"/>
            <a:ext cx="7610158" cy="150482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2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3479589"/>
            <a:ext cx="4444207" cy="145012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4929717"/>
            <a:ext cx="4444207" cy="895625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89"/>
            <a:ext cx="4445953" cy="145012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3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618914"/>
            <a:ext cx="5622925" cy="13267057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4"/>
            <a:ext cx="3309144" cy="10633077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7"/>
            <a:ext cx="6035040" cy="1824353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2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4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30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89A8-47C9-9F40-B67B-F1D576171542}" type="datetimeFigureOut">
              <a:rPr lang="en-US" smtClean="0"/>
              <a:t>12/4/14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30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30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E5B5-7B32-834A-9B54-1CC84041F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1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hdphoto5.wdp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10" Type="http://schemas.openxmlformats.org/officeDocument/2006/relationships/image" Target="../media/image4.jpg"/><Relationship Id="rId11" Type="http://schemas.openxmlformats.org/officeDocument/2006/relationships/image" Target="../media/image5.jpg"/><Relationship Id="rId12" Type="http://schemas.openxmlformats.org/officeDocument/2006/relationships/image" Target="../media/image6.png"/><Relationship Id="rId13" Type="http://schemas.microsoft.com/office/2007/relationships/hdphoto" Target="../media/hdphoto6.wdp"/><Relationship Id="rId14" Type="http://schemas.openxmlformats.org/officeDocument/2006/relationships/image" Target="../media/image7.png"/><Relationship Id="rId15" Type="http://schemas.microsoft.com/office/2007/relationships/hdphoto" Target="../media/hdphoto7.wdp"/><Relationship Id="rId16" Type="http://schemas.openxmlformats.org/officeDocument/2006/relationships/image" Target="../media/image8.png"/><Relationship Id="rId17" Type="http://schemas.microsoft.com/office/2007/relationships/hdphoto" Target="../media/hdphoto8.wdp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microsoft.com/office/2007/relationships/hdphoto" Target="../media/hdphoto4.wdp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74001" y="660401"/>
            <a:ext cx="230205" cy="1447746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70645" y="673100"/>
            <a:ext cx="230205" cy="150495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42509" y="637057"/>
            <a:ext cx="230205" cy="1540994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1" y="637056"/>
            <a:ext cx="230205" cy="1545288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13201" y="579852"/>
            <a:ext cx="230205" cy="1602493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4465" y="2717800"/>
            <a:ext cx="1847636" cy="1905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45768" y="3530600"/>
            <a:ext cx="1889537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01368" y="3962400"/>
            <a:ext cx="1889537" cy="634999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519505" y="4432300"/>
            <a:ext cx="723900" cy="1739901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72726" y="4476749"/>
            <a:ext cx="523184" cy="177165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24501" y="4476751"/>
            <a:ext cx="508000" cy="1854199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163305" y="6692901"/>
            <a:ext cx="1853696" cy="806451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80907" y="7835900"/>
            <a:ext cx="1863093" cy="3175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316805" y="8737600"/>
            <a:ext cx="1881802" cy="3175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316805" y="9779000"/>
            <a:ext cx="1881802" cy="126999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226301" y="10642600"/>
            <a:ext cx="1936409" cy="126999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86600" y="11645899"/>
            <a:ext cx="1958506" cy="88901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64350" y="12288489"/>
            <a:ext cx="1974850" cy="791273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70645" y="12871450"/>
            <a:ext cx="1779605" cy="1441449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673601" y="12928600"/>
            <a:ext cx="1123949" cy="18542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225272" y="11893550"/>
            <a:ext cx="1397528" cy="114059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79850" y="12504388"/>
            <a:ext cx="1320800" cy="1554512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707509" y="11271250"/>
            <a:ext cx="1535897" cy="86995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411563" y="10565004"/>
            <a:ext cx="1601638" cy="928497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 rot="16869026">
            <a:off x="1295675" y="859307"/>
            <a:ext cx="1891497" cy="1833093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oodDog"/>
                <a:cs typeface="GoodDog"/>
              </a:rPr>
              <a:t>Plenty to eat: </a:t>
            </a:r>
            <a:r>
              <a:rPr lang="en-US" sz="1400" dirty="0" smtClean="0">
                <a:solidFill>
                  <a:schemeClr val="tx1"/>
                </a:solidFill>
                <a:latin typeface="GoodDog"/>
                <a:cs typeface="GoodDog"/>
              </a:rPr>
              <a:t>If you are the bass move ahead 2.  If you are the carp stay here.</a:t>
            </a:r>
            <a:endParaRPr lang="en-US" sz="1400" dirty="0">
              <a:solidFill>
                <a:schemeClr val="tx1"/>
              </a:solidFill>
              <a:latin typeface="GoodDog"/>
              <a:cs typeface="GoodDog"/>
            </a:endParaRPr>
          </a:p>
        </p:txBody>
      </p:sp>
      <p:sp>
        <p:nvSpPr>
          <p:cNvPr id="105" name="Oval 104"/>
          <p:cNvSpPr/>
          <p:nvPr/>
        </p:nvSpPr>
        <p:spPr>
          <a:xfrm rot="16200000">
            <a:off x="6800850" y="5212079"/>
            <a:ext cx="1891497" cy="1833093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oodDog"/>
              <a:cs typeface="GoodDog"/>
            </a:endParaRPr>
          </a:p>
        </p:txBody>
      </p:sp>
      <p:sp>
        <p:nvSpPr>
          <p:cNvPr id="106" name="Oval 105"/>
          <p:cNvSpPr/>
          <p:nvPr/>
        </p:nvSpPr>
        <p:spPr>
          <a:xfrm rot="15363190">
            <a:off x="5328019" y="13142353"/>
            <a:ext cx="1891497" cy="1833093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oodDog"/>
              <a:cs typeface="GoodDog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522963" y="7999115"/>
            <a:ext cx="1891497" cy="2111970"/>
            <a:chOff x="1334280" y="7779605"/>
            <a:chExt cx="1891497" cy="2111970"/>
          </a:xfrm>
        </p:grpSpPr>
        <p:sp>
          <p:nvSpPr>
            <p:cNvPr id="107" name="Oval 106"/>
            <p:cNvSpPr/>
            <p:nvPr/>
          </p:nvSpPr>
          <p:spPr>
            <a:xfrm>
              <a:off x="1334280" y="8058482"/>
              <a:ext cx="1891497" cy="1833093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GoodDog"/>
                <a:cs typeface="GoodDog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15308384">
              <a:off x="1186656" y="8484714"/>
              <a:ext cx="2056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GoodDog"/>
                  <a:cs typeface="GoodDog"/>
                </a:rPr>
                <a:t>SURVIVAL!</a:t>
              </a:r>
              <a:endParaRPr lang="en-US" sz="3600" dirty="0">
                <a:latin typeface="GoodDog"/>
                <a:cs typeface="GoodDog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984465" y="579852"/>
            <a:ext cx="6891141" cy="12460815"/>
          </a:xfrm>
          <a:custGeom>
            <a:avLst/>
            <a:gdLst>
              <a:gd name="connsiteX0" fmla="*/ 7765423 w 7765423"/>
              <a:gd name="connsiteY0" fmla="*/ 0 h 12396650"/>
              <a:gd name="connsiteX1" fmla="*/ 447474 w 7765423"/>
              <a:gd name="connsiteY1" fmla="*/ 423297 h 12396650"/>
              <a:gd name="connsiteX2" fmla="*/ 1384897 w 7765423"/>
              <a:gd name="connsiteY2" fmla="*/ 5079556 h 12396650"/>
              <a:gd name="connsiteX3" fmla="*/ 6192971 w 7765423"/>
              <a:gd name="connsiteY3" fmla="*/ 6379680 h 12396650"/>
              <a:gd name="connsiteX4" fmla="*/ 5285787 w 7765423"/>
              <a:gd name="connsiteY4" fmla="*/ 12396534 h 12396650"/>
              <a:gd name="connsiteX5" fmla="*/ 1989686 w 7765423"/>
              <a:gd name="connsiteY5" fmla="*/ 6561093 h 12396650"/>
              <a:gd name="connsiteX0" fmla="*/ 7765423 w 7765423"/>
              <a:gd name="connsiteY0" fmla="*/ 0 h 12396650"/>
              <a:gd name="connsiteX1" fmla="*/ 447474 w 7765423"/>
              <a:gd name="connsiteY1" fmla="*/ 423297 h 12396650"/>
              <a:gd name="connsiteX2" fmla="*/ 1384897 w 7765423"/>
              <a:gd name="connsiteY2" fmla="*/ 5079556 h 12396650"/>
              <a:gd name="connsiteX3" fmla="*/ 6192971 w 7765423"/>
              <a:gd name="connsiteY3" fmla="*/ 6379680 h 12396650"/>
              <a:gd name="connsiteX4" fmla="*/ 5285787 w 7765423"/>
              <a:gd name="connsiteY4" fmla="*/ 12396534 h 12396650"/>
              <a:gd name="connsiteX5" fmla="*/ 1989686 w 7765423"/>
              <a:gd name="connsiteY5" fmla="*/ 6561093 h 12396650"/>
              <a:gd name="connsiteX0" fmla="*/ 7744932 w 7744932"/>
              <a:gd name="connsiteY0" fmla="*/ 0 h 12396650"/>
              <a:gd name="connsiteX1" fmla="*/ 426983 w 7744932"/>
              <a:gd name="connsiteY1" fmla="*/ 423297 h 12396650"/>
              <a:gd name="connsiteX2" fmla="*/ 1364406 w 7744932"/>
              <a:gd name="connsiteY2" fmla="*/ 5079556 h 12396650"/>
              <a:gd name="connsiteX3" fmla="*/ 6172480 w 7744932"/>
              <a:gd name="connsiteY3" fmla="*/ 6379680 h 12396650"/>
              <a:gd name="connsiteX4" fmla="*/ 5265296 w 7744932"/>
              <a:gd name="connsiteY4" fmla="*/ 12396534 h 12396650"/>
              <a:gd name="connsiteX5" fmla="*/ 1969195 w 7744932"/>
              <a:gd name="connsiteY5" fmla="*/ 6561093 h 12396650"/>
              <a:gd name="connsiteX0" fmla="*/ 7744932 w 7744932"/>
              <a:gd name="connsiteY0" fmla="*/ 0 h 12396650"/>
              <a:gd name="connsiteX1" fmla="*/ 426983 w 7744932"/>
              <a:gd name="connsiteY1" fmla="*/ 423297 h 12396650"/>
              <a:gd name="connsiteX2" fmla="*/ 1364406 w 7744932"/>
              <a:gd name="connsiteY2" fmla="*/ 5079556 h 12396650"/>
              <a:gd name="connsiteX3" fmla="*/ 6172480 w 7744932"/>
              <a:gd name="connsiteY3" fmla="*/ 6379680 h 12396650"/>
              <a:gd name="connsiteX4" fmla="*/ 5265296 w 7744932"/>
              <a:gd name="connsiteY4" fmla="*/ 12396534 h 12396650"/>
              <a:gd name="connsiteX5" fmla="*/ 1969195 w 7744932"/>
              <a:gd name="connsiteY5" fmla="*/ 6561093 h 12396650"/>
              <a:gd name="connsiteX0" fmla="*/ 7849194 w 7849194"/>
              <a:gd name="connsiteY0" fmla="*/ 0 h 12396650"/>
              <a:gd name="connsiteX1" fmla="*/ 531245 w 7849194"/>
              <a:gd name="connsiteY1" fmla="*/ 423297 h 12396650"/>
              <a:gd name="connsiteX2" fmla="*/ 1468668 w 7849194"/>
              <a:gd name="connsiteY2" fmla="*/ 5079556 h 12396650"/>
              <a:gd name="connsiteX3" fmla="*/ 6276742 w 7849194"/>
              <a:gd name="connsiteY3" fmla="*/ 6379680 h 12396650"/>
              <a:gd name="connsiteX4" fmla="*/ 5369558 w 7849194"/>
              <a:gd name="connsiteY4" fmla="*/ 12396534 h 12396650"/>
              <a:gd name="connsiteX5" fmla="*/ 2073457 w 7849194"/>
              <a:gd name="connsiteY5" fmla="*/ 6561093 h 12396650"/>
              <a:gd name="connsiteX0" fmla="*/ 7739451 w 7739451"/>
              <a:gd name="connsiteY0" fmla="*/ 0 h 12396594"/>
              <a:gd name="connsiteX1" fmla="*/ 421502 w 7739451"/>
              <a:gd name="connsiteY1" fmla="*/ 423297 h 12396594"/>
              <a:gd name="connsiteX2" fmla="*/ 1358925 w 7739451"/>
              <a:gd name="connsiteY2" fmla="*/ 5079556 h 12396594"/>
              <a:gd name="connsiteX3" fmla="*/ 5989199 w 7739451"/>
              <a:gd name="connsiteY3" fmla="*/ 6430480 h 12396594"/>
              <a:gd name="connsiteX4" fmla="*/ 5259815 w 7739451"/>
              <a:gd name="connsiteY4" fmla="*/ 12396534 h 12396594"/>
              <a:gd name="connsiteX5" fmla="*/ 1963714 w 7739451"/>
              <a:gd name="connsiteY5" fmla="*/ 6561093 h 12396594"/>
              <a:gd name="connsiteX0" fmla="*/ 7739451 w 7739451"/>
              <a:gd name="connsiteY0" fmla="*/ 0 h 12397733"/>
              <a:gd name="connsiteX1" fmla="*/ 421502 w 7739451"/>
              <a:gd name="connsiteY1" fmla="*/ 423297 h 12397733"/>
              <a:gd name="connsiteX2" fmla="*/ 1358925 w 7739451"/>
              <a:gd name="connsiteY2" fmla="*/ 5079556 h 12397733"/>
              <a:gd name="connsiteX3" fmla="*/ 5989199 w 7739451"/>
              <a:gd name="connsiteY3" fmla="*/ 6430480 h 12397733"/>
              <a:gd name="connsiteX4" fmla="*/ 5259815 w 7739451"/>
              <a:gd name="connsiteY4" fmla="*/ 12396534 h 12397733"/>
              <a:gd name="connsiteX5" fmla="*/ 1963714 w 7739451"/>
              <a:gd name="connsiteY5" fmla="*/ 6561093 h 12397733"/>
              <a:gd name="connsiteX0" fmla="*/ 7739451 w 7739451"/>
              <a:gd name="connsiteY0" fmla="*/ 0 h 12397733"/>
              <a:gd name="connsiteX1" fmla="*/ 421502 w 7739451"/>
              <a:gd name="connsiteY1" fmla="*/ 423297 h 12397733"/>
              <a:gd name="connsiteX2" fmla="*/ 1358925 w 7739451"/>
              <a:gd name="connsiteY2" fmla="*/ 5079556 h 12397733"/>
              <a:gd name="connsiteX3" fmla="*/ 5989199 w 7739451"/>
              <a:gd name="connsiteY3" fmla="*/ 6430480 h 12397733"/>
              <a:gd name="connsiteX4" fmla="*/ 5107415 w 7739451"/>
              <a:gd name="connsiteY4" fmla="*/ 12396534 h 12397733"/>
              <a:gd name="connsiteX5" fmla="*/ 1963714 w 7739451"/>
              <a:gd name="connsiteY5" fmla="*/ 6561093 h 12397733"/>
              <a:gd name="connsiteX0" fmla="*/ 7806469 w 7806469"/>
              <a:gd name="connsiteY0" fmla="*/ 0 h 12397733"/>
              <a:gd name="connsiteX1" fmla="*/ 488520 w 7806469"/>
              <a:gd name="connsiteY1" fmla="*/ 423297 h 12397733"/>
              <a:gd name="connsiteX2" fmla="*/ 1425943 w 7806469"/>
              <a:gd name="connsiteY2" fmla="*/ 5079556 h 12397733"/>
              <a:gd name="connsiteX3" fmla="*/ 6056217 w 7806469"/>
              <a:gd name="connsiteY3" fmla="*/ 6430480 h 12397733"/>
              <a:gd name="connsiteX4" fmla="*/ 5174433 w 7806469"/>
              <a:gd name="connsiteY4" fmla="*/ 12396534 h 12397733"/>
              <a:gd name="connsiteX5" fmla="*/ 2030732 w 7806469"/>
              <a:gd name="connsiteY5" fmla="*/ 6561093 h 12397733"/>
              <a:gd name="connsiteX0" fmla="*/ 7818706 w 7818706"/>
              <a:gd name="connsiteY0" fmla="*/ 67394 h 12465127"/>
              <a:gd name="connsiteX1" fmla="*/ 500757 w 7818706"/>
              <a:gd name="connsiteY1" fmla="*/ 490691 h 12465127"/>
              <a:gd name="connsiteX2" fmla="*/ 1463580 w 7818706"/>
              <a:gd name="connsiteY2" fmla="*/ 5324750 h 12465127"/>
              <a:gd name="connsiteX3" fmla="*/ 6068454 w 7818706"/>
              <a:gd name="connsiteY3" fmla="*/ 6497874 h 12465127"/>
              <a:gd name="connsiteX4" fmla="*/ 5186670 w 7818706"/>
              <a:gd name="connsiteY4" fmla="*/ 12463928 h 12465127"/>
              <a:gd name="connsiteX5" fmla="*/ 2042969 w 7818706"/>
              <a:gd name="connsiteY5" fmla="*/ 6628487 h 12465127"/>
              <a:gd name="connsiteX0" fmla="*/ 6891141 w 6891141"/>
              <a:gd name="connsiteY0" fmla="*/ 80493 h 12452826"/>
              <a:gd name="connsiteX1" fmla="*/ 436792 w 6891141"/>
              <a:gd name="connsiteY1" fmla="*/ 478390 h 12452826"/>
              <a:gd name="connsiteX2" fmla="*/ 1399615 w 6891141"/>
              <a:gd name="connsiteY2" fmla="*/ 5312449 h 12452826"/>
              <a:gd name="connsiteX3" fmla="*/ 6004489 w 6891141"/>
              <a:gd name="connsiteY3" fmla="*/ 6485573 h 12452826"/>
              <a:gd name="connsiteX4" fmla="*/ 5122705 w 6891141"/>
              <a:gd name="connsiteY4" fmla="*/ 12451627 h 12452826"/>
              <a:gd name="connsiteX5" fmla="*/ 1979004 w 6891141"/>
              <a:gd name="connsiteY5" fmla="*/ 6616186 h 12452826"/>
              <a:gd name="connsiteX0" fmla="*/ 6891141 w 6891141"/>
              <a:gd name="connsiteY0" fmla="*/ 80493 h 12467666"/>
              <a:gd name="connsiteX1" fmla="*/ 436792 w 6891141"/>
              <a:gd name="connsiteY1" fmla="*/ 478390 h 12467666"/>
              <a:gd name="connsiteX2" fmla="*/ 1399615 w 6891141"/>
              <a:gd name="connsiteY2" fmla="*/ 5312449 h 12467666"/>
              <a:gd name="connsiteX3" fmla="*/ 6004489 w 6891141"/>
              <a:gd name="connsiteY3" fmla="*/ 6485573 h 12467666"/>
              <a:gd name="connsiteX4" fmla="*/ 5122705 w 6891141"/>
              <a:gd name="connsiteY4" fmla="*/ 12451627 h 12467666"/>
              <a:gd name="connsiteX5" fmla="*/ 2550504 w 6891141"/>
              <a:gd name="connsiteY5" fmla="*/ 8368786 h 12467666"/>
              <a:gd name="connsiteX0" fmla="*/ 6891141 w 6891141"/>
              <a:gd name="connsiteY0" fmla="*/ 80493 h 12454288"/>
              <a:gd name="connsiteX1" fmla="*/ 436792 w 6891141"/>
              <a:gd name="connsiteY1" fmla="*/ 478390 h 12454288"/>
              <a:gd name="connsiteX2" fmla="*/ 1399615 w 6891141"/>
              <a:gd name="connsiteY2" fmla="*/ 5312449 h 12454288"/>
              <a:gd name="connsiteX3" fmla="*/ 6004489 w 6891141"/>
              <a:gd name="connsiteY3" fmla="*/ 6485573 h 12454288"/>
              <a:gd name="connsiteX4" fmla="*/ 5122705 w 6891141"/>
              <a:gd name="connsiteY4" fmla="*/ 12451627 h 12454288"/>
              <a:gd name="connsiteX5" fmla="*/ 2550504 w 6891141"/>
              <a:gd name="connsiteY5" fmla="*/ 8368786 h 12454288"/>
              <a:gd name="connsiteX0" fmla="*/ 6891141 w 6891141"/>
              <a:gd name="connsiteY0" fmla="*/ 80493 h 12472995"/>
              <a:gd name="connsiteX1" fmla="*/ 436792 w 6891141"/>
              <a:gd name="connsiteY1" fmla="*/ 478390 h 12472995"/>
              <a:gd name="connsiteX2" fmla="*/ 1399615 w 6891141"/>
              <a:gd name="connsiteY2" fmla="*/ 5312449 h 12472995"/>
              <a:gd name="connsiteX3" fmla="*/ 6004489 w 6891141"/>
              <a:gd name="connsiteY3" fmla="*/ 6485573 h 12472995"/>
              <a:gd name="connsiteX4" fmla="*/ 5122705 w 6891141"/>
              <a:gd name="connsiteY4" fmla="*/ 12451627 h 12472995"/>
              <a:gd name="connsiteX5" fmla="*/ 2444535 w 6891141"/>
              <a:gd name="connsiteY5" fmla="*/ 8475248 h 12472995"/>
              <a:gd name="connsiteX6" fmla="*/ 2550504 w 6891141"/>
              <a:gd name="connsiteY6" fmla="*/ 8368786 h 12472995"/>
              <a:gd name="connsiteX0" fmla="*/ 6891141 w 6891141"/>
              <a:gd name="connsiteY0" fmla="*/ 80493 h 12472995"/>
              <a:gd name="connsiteX1" fmla="*/ 436792 w 6891141"/>
              <a:gd name="connsiteY1" fmla="*/ 478390 h 12472995"/>
              <a:gd name="connsiteX2" fmla="*/ 1399615 w 6891141"/>
              <a:gd name="connsiteY2" fmla="*/ 5312449 h 12472995"/>
              <a:gd name="connsiteX3" fmla="*/ 6004489 w 6891141"/>
              <a:gd name="connsiteY3" fmla="*/ 6485573 h 12472995"/>
              <a:gd name="connsiteX4" fmla="*/ 5122705 w 6891141"/>
              <a:gd name="connsiteY4" fmla="*/ 12451627 h 12472995"/>
              <a:gd name="connsiteX5" fmla="*/ 2444535 w 6891141"/>
              <a:gd name="connsiteY5" fmla="*/ 8475248 h 12472995"/>
              <a:gd name="connsiteX0" fmla="*/ 6891141 w 6891141"/>
              <a:gd name="connsiteY0" fmla="*/ 80493 h 12483064"/>
              <a:gd name="connsiteX1" fmla="*/ 436792 w 6891141"/>
              <a:gd name="connsiteY1" fmla="*/ 478390 h 12483064"/>
              <a:gd name="connsiteX2" fmla="*/ 1399615 w 6891141"/>
              <a:gd name="connsiteY2" fmla="*/ 5312449 h 12483064"/>
              <a:gd name="connsiteX3" fmla="*/ 6004489 w 6891141"/>
              <a:gd name="connsiteY3" fmla="*/ 6485573 h 12483064"/>
              <a:gd name="connsiteX4" fmla="*/ 5122705 w 6891141"/>
              <a:gd name="connsiteY4" fmla="*/ 12451627 h 12483064"/>
              <a:gd name="connsiteX5" fmla="*/ 2444535 w 6891141"/>
              <a:gd name="connsiteY5" fmla="*/ 8475248 h 12483064"/>
              <a:gd name="connsiteX0" fmla="*/ 6891141 w 6891141"/>
              <a:gd name="connsiteY0" fmla="*/ 80493 h 12452003"/>
              <a:gd name="connsiteX1" fmla="*/ 436792 w 6891141"/>
              <a:gd name="connsiteY1" fmla="*/ 478390 h 12452003"/>
              <a:gd name="connsiteX2" fmla="*/ 1399615 w 6891141"/>
              <a:gd name="connsiteY2" fmla="*/ 5312449 h 12452003"/>
              <a:gd name="connsiteX3" fmla="*/ 6004489 w 6891141"/>
              <a:gd name="connsiteY3" fmla="*/ 6485573 h 12452003"/>
              <a:gd name="connsiteX4" fmla="*/ 5122705 w 6891141"/>
              <a:gd name="connsiteY4" fmla="*/ 12451627 h 12452003"/>
              <a:gd name="connsiteX5" fmla="*/ 2444535 w 6891141"/>
              <a:gd name="connsiteY5" fmla="*/ 8475248 h 12452003"/>
              <a:gd name="connsiteX0" fmla="*/ 6891141 w 6891141"/>
              <a:gd name="connsiteY0" fmla="*/ 80493 h 12460815"/>
              <a:gd name="connsiteX1" fmla="*/ 436792 w 6891141"/>
              <a:gd name="connsiteY1" fmla="*/ 478390 h 12460815"/>
              <a:gd name="connsiteX2" fmla="*/ 1399615 w 6891141"/>
              <a:gd name="connsiteY2" fmla="*/ 5312449 h 12460815"/>
              <a:gd name="connsiteX3" fmla="*/ 6004489 w 6891141"/>
              <a:gd name="connsiteY3" fmla="*/ 6485573 h 12460815"/>
              <a:gd name="connsiteX4" fmla="*/ 5122705 w 6891141"/>
              <a:gd name="connsiteY4" fmla="*/ 12451627 h 12460815"/>
              <a:gd name="connsiteX5" fmla="*/ 2444535 w 6891141"/>
              <a:gd name="connsiteY5" fmla="*/ 8475248 h 124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1141" h="12460815">
                <a:moveTo>
                  <a:pt x="6891141" y="80493"/>
                </a:moveTo>
                <a:cubicBezTo>
                  <a:pt x="4451825" y="221592"/>
                  <a:pt x="1352046" y="-393603"/>
                  <a:pt x="436792" y="478390"/>
                </a:cubicBezTo>
                <a:cubicBezTo>
                  <a:pt x="-478462" y="1350383"/>
                  <a:pt x="141465" y="4666852"/>
                  <a:pt x="1399615" y="5312449"/>
                </a:cubicBezTo>
                <a:cubicBezTo>
                  <a:pt x="2657765" y="5958046"/>
                  <a:pt x="5383974" y="5295710"/>
                  <a:pt x="6004489" y="6485573"/>
                </a:cubicBezTo>
                <a:cubicBezTo>
                  <a:pt x="6625004" y="7675436"/>
                  <a:pt x="6389131" y="12704215"/>
                  <a:pt x="5122705" y="12451627"/>
                </a:cubicBezTo>
                <a:cubicBezTo>
                  <a:pt x="3856279" y="12199039"/>
                  <a:pt x="3063735" y="10425722"/>
                  <a:pt x="2444535" y="8475248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5268724">
            <a:off x="1886352" y="4143133"/>
            <a:ext cx="1891497" cy="1833093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GoodDog"/>
                <a:cs typeface="GoodDog"/>
              </a:rPr>
              <a:t>Catch &amp; release: Go back to START</a:t>
            </a:r>
            <a:endParaRPr lang="en-US" dirty="0">
              <a:solidFill>
                <a:schemeClr val="tx1"/>
              </a:solidFill>
              <a:latin typeface="GoodDog"/>
              <a:cs typeface="GoodDog"/>
            </a:endParaRPr>
          </a:p>
        </p:txBody>
      </p:sp>
      <p:pic>
        <p:nvPicPr>
          <p:cNvPr id="119" name="Picture 118" descr="2fishing-ro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4" l="0" r="100000">
                        <a14:foregroundMark x1="57092" y1="61215" x2="24057" y2="20286"/>
                        <a14:foregroundMark x1="59425" y1="64254" x2="72083" y2="79267"/>
                        <a14:foregroundMark x1="18133" y1="7685" x2="76571" y2="67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328" t="457" r="-599" b="-457"/>
          <a:stretch/>
        </p:blipFill>
        <p:spPr>
          <a:xfrm rot="15530472" flipH="1">
            <a:off x="1546946" y="5586944"/>
            <a:ext cx="1928129" cy="1881713"/>
          </a:xfrm>
          <a:prstGeom prst="rect">
            <a:avLst/>
          </a:prstGeom>
        </p:spPr>
      </p:pic>
      <p:pic>
        <p:nvPicPr>
          <p:cNvPr id="121" name="Picture 120" descr="9ip5d79i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59" b="90084" l="8246" r="92693">
                        <a14:foregroundMark x1="12213" y1="15658" x2="13152" y2="15658"/>
                        <a14:foregroundMark x1="32150" y1="17432" x2="34238" y2="17954"/>
                        <a14:foregroundMark x1="16284" y1="38727" x2="18789" y2="42797"/>
                        <a14:foregroundMark x1="19311" y1="42797" x2="24948" y2="44154"/>
                        <a14:foregroundMark x1="24948" y1="44154" x2="26305" y2="39248"/>
                        <a14:foregroundMark x1="26722" y1="39770" x2="15031" y2="36639"/>
                        <a14:foregroundMark x1="15031" y1="36639" x2="16284" y2="41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722">
            <a:off x="1414571" y="431725"/>
            <a:ext cx="562656" cy="562656"/>
          </a:xfrm>
          <a:prstGeom prst="rect">
            <a:avLst/>
          </a:prstGeom>
        </p:spPr>
      </p:pic>
      <p:pic>
        <p:nvPicPr>
          <p:cNvPr id="122" name="Picture 121" descr="9ip5d79i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59" b="90084" l="8246" r="92693">
                        <a14:foregroundMark x1="12213" y1="15658" x2="13152" y2="15658"/>
                        <a14:foregroundMark x1="32150" y1="17432" x2="34238" y2="17954"/>
                        <a14:foregroundMark x1="16284" y1="38727" x2="18789" y2="42797"/>
                        <a14:foregroundMark x1="19311" y1="42797" x2="24948" y2="44154"/>
                        <a14:foregroundMark x1="24948" y1="44154" x2="26305" y2="39248"/>
                        <a14:foregroundMark x1="26722" y1="39770" x2="15031" y2="36639"/>
                        <a14:foregroundMark x1="15031" y1="36639" x2="16284" y2="41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1395">
            <a:off x="863675" y="712480"/>
            <a:ext cx="670547" cy="670547"/>
          </a:xfrm>
          <a:prstGeom prst="rect">
            <a:avLst/>
          </a:prstGeom>
        </p:spPr>
      </p:pic>
      <p:pic>
        <p:nvPicPr>
          <p:cNvPr id="123" name="Picture 122" descr="9ip5d79i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59" b="90084" l="8246" r="92693">
                        <a14:foregroundMark x1="12213" y1="15658" x2="13152" y2="15658"/>
                        <a14:foregroundMark x1="32150" y1="17432" x2="34238" y2="17954"/>
                        <a14:foregroundMark x1="16284" y1="38727" x2="18789" y2="42797"/>
                        <a14:foregroundMark x1="19311" y1="42797" x2="24948" y2="44154"/>
                        <a14:foregroundMark x1="24948" y1="44154" x2="26305" y2="39248"/>
                        <a14:foregroundMark x1="26722" y1="39770" x2="15031" y2="36639"/>
                        <a14:foregroundMark x1="15031" y1="36639" x2="16284" y2="41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0835" flipH="1">
            <a:off x="318999" y="1491682"/>
            <a:ext cx="938396" cy="938396"/>
          </a:xfrm>
          <a:prstGeom prst="rect">
            <a:avLst/>
          </a:prstGeom>
        </p:spPr>
      </p:pic>
      <p:pic>
        <p:nvPicPr>
          <p:cNvPr id="126" name="Picture 125" descr="oppositewes.gif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24" b="97845" l="578" r="94798">
                        <a14:foregroundMark x1="48555" y1="95259" x2="87861" y2="88793"/>
                        <a14:foregroundMark x1="51445" y1="90086" x2="90751" y2="78017"/>
                        <a14:foregroundMark x1="90751" y1="78017" x2="91329" y2="85776"/>
                        <a14:foregroundMark x1="55491" y1="40517" x2="32370" y2="5603"/>
                        <a14:backgroundMark x1="2890" y1="73276" x2="16763" y2="73707"/>
                        <a14:backgroundMark x1="71098" y1="3448" x2="57803" y2="21983"/>
                        <a14:backgroundMark x1="21965" y1="3017" x2="8092" y2="39224"/>
                        <a14:backgroundMark x1="4624" y1="87500" x2="28902" y2="94828"/>
                        <a14:backgroundMark x1="69364" y1="95259" x2="86705" y2="95259"/>
                        <a14:backgroundMark x1="73988" y1="78017" x2="83815" y2="71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80349" y="481023"/>
            <a:ext cx="883908" cy="1185357"/>
          </a:xfrm>
          <a:prstGeom prst="rect">
            <a:avLst/>
          </a:prstGeom>
        </p:spPr>
      </p:pic>
      <p:pic>
        <p:nvPicPr>
          <p:cNvPr id="127" name="Picture 126" descr="nitell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0516">
            <a:off x="7020893" y="2704640"/>
            <a:ext cx="1641798" cy="214779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098801" y="579851"/>
            <a:ext cx="420705" cy="1693395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9" name="Picture 128" descr="FloatingWoma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4207" y="7432380"/>
            <a:ext cx="2863339" cy="2928957"/>
          </a:xfrm>
          <a:prstGeom prst="rect">
            <a:avLst/>
          </a:prstGeom>
        </p:spPr>
      </p:pic>
      <p:pic>
        <p:nvPicPr>
          <p:cNvPr id="131" name="Picture 130" descr="weld_design_illos_lg.jp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400" b="85600" l="11741" r="46356">
                        <a14:foregroundMark x1="29150" y1="48000" x2="34008" y2="51467"/>
                        <a14:foregroundMark x1="35830" y1="52800" x2="37045" y2="59067"/>
                        <a14:foregroundMark x1="19838" y1="62400" x2="23077" y2="69200"/>
                        <a14:foregroundMark x1="22672" y1="50933" x2="37854" y2="73200"/>
                        <a14:foregroundMark x1="20445" y1="76267" x2="37652" y2="77600"/>
                        <a14:foregroundMark x1="27530" y1="83733" x2="32591" y2="78133"/>
                        <a14:foregroundMark x1="30364" y1="71867" x2="22470" y2="71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5001" r="49692" b="12778"/>
          <a:stretch/>
        </p:blipFill>
        <p:spPr>
          <a:xfrm rot="16200000">
            <a:off x="5009325" y="2355074"/>
            <a:ext cx="1284304" cy="1930350"/>
          </a:xfrm>
          <a:prstGeom prst="rect">
            <a:avLst/>
          </a:prstGeom>
        </p:spPr>
      </p:pic>
      <p:pic>
        <p:nvPicPr>
          <p:cNvPr id="132" name="Picture 131" descr="ServerFileServlet.gif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90" b="97080" l="0" r="99000">
                        <a14:foregroundMark x1="7000" y1="55474" x2="47667" y2="5109"/>
                        <a14:foregroundMark x1="48000" y1="10949" x2="58000" y2="47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5381" y="2783070"/>
            <a:ext cx="1593557" cy="727724"/>
          </a:xfrm>
          <a:prstGeom prst="rect">
            <a:avLst/>
          </a:prstGeom>
        </p:spPr>
      </p:pic>
      <p:pic>
        <p:nvPicPr>
          <p:cNvPr id="125" name="Picture 124" descr="pflanzen-03.gif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688" b="97219" l="4776" r="95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5629" y="2657455"/>
            <a:ext cx="1850919" cy="1850919"/>
          </a:xfrm>
          <a:prstGeom prst="rect">
            <a:avLst/>
          </a:prstGeom>
        </p:spPr>
      </p:pic>
      <p:pic>
        <p:nvPicPr>
          <p:cNvPr id="128" name="Picture 127" descr="oppositewes.gif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24" b="97845" l="578" r="94798">
                        <a14:foregroundMark x1="48555" y1="95259" x2="87861" y2="88793"/>
                        <a14:foregroundMark x1="51445" y1="90086" x2="90751" y2="78017"/>
                        <a14:foregroundMark x1="90751" y1="78017" x2="91329" y2="85776"/>
                        <a14:foregroundMark x1="55491" y1="40517" x2="32370" y2="5603"/>
                        <a14:backgroundMark x1="2890" y1="73276" x2="16763" y2="73707"/>
                        <a14:backgroundMark x1="71098" y1="3448" x2="57803" y2="21983"/>
                        <a14:backgroundMark x1="21965" y1="3017" x2="8092" y2="39224"/>
                        <a14:backgroundMark x1="4624" y1="87500" x2="28902" y2="94828"/>
                        <a14:backgroundMark x1="69364" y1="95259" x2="86705" y2="95259"/>
                        <a14:backgroundMark x1="73988" y1="78017" x2="83815" y2="71121"/>
                        <a14:backgroundMark x1="43931" y1="31466" x2="28902" y2="15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92542" y="2148785"/>
            <a:ext cx="1180513" cy="158311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765300" y="2120846"/>
            <a:ext cx="7433308" cy="12953436"/>
          </a:xfrm>
          <a:custGeom>
            <a:avLst/>
            <a:gdLst>
              <a:gd name="connsiteX0" fmla="*/ 7765423 w 7765423"/>
              <a:gd name="connsiteY0" fmla="*/ 0 h 12396650"/>
              <a:gd name="connsiteX1" fmla="*/ 447474 w 7765423"/>
              <a:gd name="connsiteY1" fmla="*/ 423297 h 12396650"/>
              <a:gd name="connsiteX2" fmla="*/ 1384897 w 7765423"/>
              <a:gd name="connsiteY2" fmla="*/ 5079556 h 12396650"/>
              <a:gd name="connsiteX3" fmla="*/ 6192971 w 7765423"/>
              <a:gd name="connsiteY3" fmla="*/ 6379680 h 12396650"/>
              <a:gd name="connsiteX4" fmla="*/ 5285787 w 7765423"/>
              <a:gd name="connsiteY4" fmla="*/ 12396534 h 12396650"/>
              <a:gd name="connsiteX5" fmla="*/ 1989686 w 7765423"/>
              <a:gd name="connsiteY5" fmla="*/ 6561093 h 12396650"/>
              <a:gd name="connsiteX0" fmla="*/ 7765423 w 7765423"/>
              <a:gd name="connsiteY0" fmla="*/ 0 h 12396650"/>
              <a:gd name="connsiteX1" fmla="*/ 447474 w 7765423"/>
              <a:gd name="connsiteY1" fmla="*/ 423297 h 12396650"/>
              <a:gd name="connsiteX2" fmla="*/ 1384897 w 7765423"/>
              <a:gd name="connsiteY2" fmla="*/ 5079556 h 12396650"/>
              <a:gd name="connsiteX3" fmla="*/ 6192971 w 7765423"/>
              <a:gd name="connsiteY3" fmla="*/ 6379680 h 12396650"/>
              <a:gd name="connsiteX4" fmla="*/ 5285787 w 7765423"/>
              <a:gd name="connsiteY4" fmla="*/ 12396534 h 12396650"/>
              <a:gd name="connsiteX5" fmla="*/ 1989686 w 7765423"/>
              <a:gd name="connsiteY5" fmla="*/ 6561093 h 12396650"/>
              <a:gd name="connsiteX0" fmla="*/ 7744932 w 7744932"/>
              <a:gd name="connsiteY0" fmla="*/ 0 h 12396650"/>
              <a:gd name="connsiteX1" fmla="*/ 426983 w 7744932"/>
              <a:gd name="connsiteY1" fmla="*/ 423297 h 12396650"/>
              <a:gd name="connsiteX2" fmla="*/ 1364406 w 7744932"/>
              <a:gd name="connsiteY2" fmla="*/ 5079556 h 12396650"/>
              <a:gd name="connsiteX3" fmla="*/ 6172480 w 7744932"/>
              <a:gd name="connsiteY3" fmla="*/ 6379680 h 12396650"/>
              <a:gd name="connsiteX4" fmla="*/ 5265296 w 7744932"/>
              <a:gd name="connsiteY4" fmla="*/ 12396534 h 12396650"/>
              <a:gd name="connsiteX5" fmla="*/ 1969195 w 7744932"/>
              <a:gd name="connsiteY5" fmla="*/ 6561093 h 12396650"/>
              <a:gd name="connsiteX0" fmla="*/ 7744932 w 7744932"/>
              <a:gd name="connsiteY0" fmla="*/ 0 h 12396650"/>
              <a:gd name="connsiteX1" fmla="*/ 426983 w 7744932"/>
              <a:gd name="connsiteY1" fmla="*/ 423297 h 12396650"/>
              <a:gd name="connsiteX2" fmla="*/ 1364406 w 7744932"/>
              <a:gd name="connsiteY2" fmla="*/ 5079556 h 12396650"/>
              <a:gd name="connsiteX3" fmla="*/ 6172480 w 7744932"/>
              <a:gd name="connsiteY3" fmla="*/ 6379680 h 12396650"/>
              <a:gd name="connsiteX4" fmla="*/ 5265296 w 7744932"/>
              <a:gd name="connsiteY4" fmla="*/ 12396534 h 12396650"/>
              <a:gd name="connsiteX5" fmla="*/ 1969195 w 7744932"/>
              <a:gd name="connsiteY5" fmla="*/ 6561093 h 12396650"/>
              <a:gd name="connsiteX0" fmla="*/ 7226285 w 7226285"/>
              <a:gd name="connsiteY0" fmla="*/ 0 h 12396650"/>
              <a:gd name="connsiteX1" fmla="*/ 594136 w 7226285"/>
              <a:gd name="connsiteY1" fmla="*/ 423297 h 12396650"/>
              <a:gd name="connsiteX2" fmla="*/ 845759 w 7226285"/>
              <a:gd name="connsiteY2" fmla="*/ 5079556 h 12396650"/>
              <a:gd name="connsiteX3" fmla="*/ 5653833 w 7226285"/>
              <a:gd name="connsiteY3" fmla="*/ 6379680 h 12396650"/>
              <a:gd name="connsiteX4" fmla="*/ 4746649 w 7226285"/>
              <a:gd name="connsiteY4" fmla="*/ 12396534 h 12396650"/>
              <a:gd name="connsiteX5" fmla="*/ 1450548 w 7226285"/>
              <a:gd name="connsiteY5" fmla="*/ 6561093 h 12396650"/>
              <a:gd name="connsiteX0" fmla="*/ 7059530 w 7059530"/>
              <a:gd name="connsiteY0" fmla="*/ 0 h 12396650"/>
              <a:gd name="connsiteX1" fmla="*/ 427381 w 7059530"/>
              <a:gd name="connsiteY1" fmla="*/ 423297 h 12396650"/>
              <a:gd name="connsiteX2" fmla="*/ 1187004 w 7059530"/>
              <a:gd name="connsiteY2" fmla="*/ 2336356 h 12396650"/>
              <a:gd name="connsiteX3" fmla="*/ 5487078 w 7059530"/>
              <a:gd name="connsiteY3" fmla="*/ 6379680 h 12396650"/>
              <a:gd name="connsiteX4" fmla="*/ 4579894 w 7059530"/>
              <a:gd name="connsiteY4" fmla="*/ 12396534 h 12396650"/>
              <a:gd name="connsiteX5" fmla="*/ 1283793 w 7059530"/>
              <a:gd name="connsiteY5" fmla="*/ 6561093 h 12396650"/>
              <a:gd name="connsiteX0" fmla="*/ 7087789 w 7087789"/>
              <a:gd name="connsiteY0" fmla="*/ 0 h 12422899"/>
              <a:gd name="connsiteX1" fmla="*/ 455640 w 7087789"/>
              <a:gd name="connsiteY1" fmla="*/ 423297 h 12422899"/>
              <a:gd name="connsiteX2" fmla="*/ 1215263 w 7087789"/>
              <a:gd name="connsiteY2" fmla="*/ 2336356 h 12422899"/>
              <a:gd name="connsiteX3" fmla="*/ 6328137 w 7087789"/>
              <a:gd name="connsiteY3" fmla="*/ 3661880 h 12422899"/>
              <a:gd name="connsiteX4" fmla="*/ 4608153 w 7087789"/>
              <a:gd name="connsiteY4" fmla="*/ 12396534 h 12422899"/>
              <a:gd name="connsiteX5" fmla="*/ 1312052 w 7087789"/>
              <a:gd name="connsiteY5" fmla="*/ 6561093 h 12422899"/>
              <a:gd name="connsiteX0" fmla="*/ 7087789 w 7087789"/>
              <a:gd name="connsiteY0" fmla="*/ 0 h 12524102"/>
              <a:gd name="connsiteX1" fmla="*/ 455640 w 7087789"/>
              <a:gd name="connsiteY1" fmla="*/ 423297 h 12524102"/>
              <a:gd name="connsiteX2" fmla="*/ 1215263 w 7087789"/>
              <a:gd name="connsiteY2" fmla="*/ 2336356 h 12524102"/>
              <a:gd name="connsiteX3" fmla="*/ 6328137 w 7087789"/>
              <a:gd name="connsiteY3" fmla="*/ 3661880 h 12524102"/>
              <a:gd name="connsiteX4" fmla="*/ 5751153 w 7087789"/>
              <a:gd name="connsiteY4" fmla="*/ 12498134 h 12524102"/>
              <a:gd name="connsiteX5" fmla="*/ 1312052 w 7087789"/>
              <a:gd name="connsiteY5" fmla="*/ 6561093 h 12524102"/>
              <a:gd name="connsiteX0" fmla="*/ 8671337 w 8671337"/>
              <a:gd name="connsiteY0" fmla="*/ 0 h 12507444"/>
              <a:gd name="connsiteX1" fmla="*/ 2039188 w 8671337"/>
              <a:gd name="connsiteY1" fmla="*/ 423297 h 12507444"/>
              <a:gd name="connsiteX2" fmla="*/ 2798811 w 8671337"/>
              <a:gd name="connsiteY2" fmla="*/ 2336356 h 12507444"/>
              <a:gd name="connsiteX3" fmla="*/ 7911685 w 8671337"/>
              <a:gd name="connsiteY3" fmla="*/ 3661880 h 12507444"/>
              <a:gd name="connsiteX4" fmla="*/ 7334701 w 8671337"/>
              <a:gd name="connsiteY4" fmla="*/ 12498134 h 12507444"/>
              <a:gd name="connsiteX5" fmla="*/ 0 w 8671337"/>
              <a:gd name="connsiteY5" fmla="*/ 5494293 h 12507444"/>
              <a:gd name="connsiteX0" fmla="*/ 8671337 w 9368846"/>
              <a:gd name="connsiteY0" fmla="*/ 0 h 12507444"/>
              <a:gd name="connsiteX1" fmla="*/ 2039188 w 9368846"/>
              <a:gd name="connsiteY1" fmla="*/ 423297 h 12507444"/>
              <a:gd name="connsiteX2" fmla="*/ 2798811 w 9368846"/>
              <a:gd name="connsiteY2" fmla="*/ 2336356 h 12507444"/>
              <a:gd name="connsiteX3" fmla="*/ 7911685 w 9368846"/>
              <a:gd name="connsiteY3" fmla="*/ 3661880 h 12507444"/>
              <a:gd name="connsiteX4" fmla="*/ 7334701 w 9368846"/>
              <a:gd name="connsiteY4" fmla="*/ 12498134 h 12507444"/>
              <a:gd name="connsiteX5" fmla="*/ 0 w 9368846"/>
              <a:gd name="connsiteY5" fmla="*/ 5494293 h 12507444"/>
              <a:gd name="connsiteX0" fmla="*/ 8671337 w 9368846"/>
              <a:gd name="connsiteY0" fmla="*/ 0 h 12507444"/>
              <a:gd name="connsiteX1" fmla="*/ 2039188 w 9368846"/>
              <a:gd name="connsiteY1" fmla="*/ 423297 h 12507444"/>
              <a:gd name="connsiteX2" fmla="*/ 2798811 w 9368846"/>
              <a:gd name="connsiteY2" fmla="*/ 2336356 h 12507444"/>
              <a:gd name="connsiteX3" fmla="*/ 7911685 w 9368846"/>
              <a:gd name="connsiteY3" fmla="*/ 3661880 h 12507444"/>
              <a:gd name="connsiteX4" fmla="*/ 7334701 w 9368846"/>
              <a:gd name="connsiteY4" fmla="*/ 12498134 h 12507444"/>
              <a:gd name="connsiteX5" fmla="*/ 0 w 9368846"/>
              <a:gd name="connsiteY5" fmla="*/ 5494293 h 12507444"/>
              <a:gd name="connsiteX0" fmla="*/ 8671337 w 9368846"/>
              <a:gd name="connsiteY0" fmla="*/ 0 h 12527702"/>
              <a:gd name="connsiteX1" fmla="*/ 2039188 w 9368846"/>
              <a:gd name="connsiteY1" fmla="*/ 423297 h 12527702"/>
              <a:gd name="connsiteX2" fmla="*/ 2798811 w 9368846"/>
              <a:gd name="connsiteY2" fmla="*/ 2336356 h 12527702"/>
              <a:gd name="connsiteX3" fmla="*/ 7911685 w 9368846"/>
              <a:gd name="connsiteY3" fmla="*/ 3661880 h 12527702"/>
              <a:gd name="connsiteX4" fmla="*/ 7334701 w 9368846"/>
              <a:gd name="connsiteY4" fmla="*/ 12498134 h 12527702"/>
              <a:gd name="connsiteX5" fmla="*/ 0 w 9368846"/>
              <a:gd name="connsiteY5" fmla="*/ 5494293 h 12527702"/>
              <a:gd name="connsiteX0" fmla="*/ 8671337 w 9368846"/>
              <a:gd name="connsiteY0" fmla="*/ 0 h 12527702"/>
              <a:gd name="connsiteX1" fmla="*/ 2039188 w 9368846"/>
              <a:gd name="connsiteY1" fmla="*/ 423297 h 12527702"/>
              <a:gd name="connsiteX2" fmla="*/ 2798811 w 9368846"/>
              <a:gd name="connsiteY2" fmla="*/ 2336356 h 12527702"/>
              <a:gd name="connsiteX3" fmla="*/ 7911685 w 9368846"/>
              <a:gd name="connsiteY3" fmla="*/ 3661880 h 12527702"/>
              <a:gd name="connsiteX4" fmla="*/ 7334701 w 9368846"/>
              <a:gd name="connsiteY4" fmla="*/ 12498134 h 12527702"/>
              <a:gd name="connsiteX5" fmla="*/ 0 w 9368846"/>
              <a:gd name="connsiteY5" fmla="*/ 5494293 h 12527702"/>
              <a:gd name="connsiteX0" fmla="*/ 8671337 w 8671337"/>
              <a:gd name="connsiteY0" fmla="*/ 0 h 12578697"/>
              <a:gd name="connsiteX1" fmla="*/ 2039188 w 8671337"/>
              <a:gd name="connsiteY1" fmla="*/ 423297 h 12578697"/>
              <a:gd name="connsiteX2" fmla="*/ 2798811 w 8671337"/>
              <a:gd name="connsiteY2" fmla="*/ 2336356 h 12578697"/>
              <a:gd name="connsiteX3" fmla="*/ 7911685 w 8671337"/>
              <a:gd name="connsiteY3" fmla="*/ 3661880 h 12578697"/>
              <a:gd name="connsiteX4" fmla="*/ 7334701 w 8671337"/>
              <a:gd name="connsiteY4" fmla="*/ 12498134 h 12578697"/>
              <a:gd name="connsiteX5" fmla="*/ 1303731 w 8671337"/>
              <a:gd name="connsiteY5" fmla="*/ 7899455 h 12578697"/>
              <a:gd name="connsiteX6" fmla="*/ 0 w 8671337"/>
              <a:gd name="connsiteY6" fmla="*/ 5494293 h 12578697"/>
              <a:gd name="connsiteX0" fmla="*/ 8671337 w 8671337"/>
              <a:gd name="connsiteY0" fmla="*/ 0 h 13073206"/>
              <a:gd name="connsiteX1" fmla="*/ 2039188 w 8671337"/>
              <a:gd name="connsiteY1" fmla="*/ 423297 h 13073206"/>
              <a:gd name="connsiteX2" fmla="*/ 2798811 w 8671337"/>
              <a:gd name="connsiteY2" fmla="*/ 2336356 h 13073206"/>
              <a:gd name="connsiteX3" fmla="*/ 7911685 w 8671337"/>
              <a:gd name="connsiteY3" fmla="*/ 3661880 h 13073206"/>
              <a:gd name="connsiteX4" fmla="*/ 7334701 w 8671337"/>
              <a:gd name="connsiteY4" fmla="*/ 12498134 h 13073206"/>
              <a:gd name="connsiteX5" fmla="*/ 3107131 w 8671337"/>
              <a:gd name="connsiteY5" fmla="*/ 12242855 h 13073206"/>
              <a:gd name="connsiteX6" fmla="*/ 0 w 8671337"/>
              <a:gd name="connsiteY6" fmla="*/ 5494293 h 13073206"/>
              <a:gd name="connsiteX0" fmla="*/ 8671337 w 8671337"/>
              <a:gd name="connsiteY0" fmla="*/ 0 h 13073206"/>
              <a:gd name="connsiteX1" fmla="*/ 2039188 w 8671337"/>
              <a:gd name="connsiteY1" fmla="*/ 423297 h 13073206"/>
              <a:gd name="connsiteX2" fmla="*/ 2798811 w 8671337"/>
              <a:gd name="connsiteY2" fmla="*/ 2336356 h 13073206"/>
              <a:gd name="connsiteX3" fmla="*/ 7911685 w 8671337"/>
              <a:gd name="connsiteY3" fmla="*/ 3661880 h 13073206"/>
              <a:gd name="connsiteX4" fmla="*/ 7334701 w 8671337"/>
              <a:gd name="connsiteY4" fmla="*/ 12498134 h 13073206"/>
              <a:gd name="connsiteX5" fmla="*/ 3107131 w 8671337"/>
              <a:gd name="connsiteY5" fmla="*/ 12242855 h 13073206"/>
              <a:gd name="connsiteX6" fmla="*/ 0 w 8671337"/>
              <a:gd name="connsiteY6" fmla="*/ 5494293 h 13073206"/>
              <a:gd name="connsiteX0" fmla="*/ 8671337 w 8671337"/>
              <a:gd name="connsiteY0" fmla="*/ 0 h 13073206"/>
              <a:gd name="connsiteX1" fmla="*/ 2039188 w 8671337"/>
              <a:gd name="connsiteY1" fmla="*/ 423297 h 13073206"/>
              <a:gd name="connsiteX2" fmla="*/ 2925811 w 8671337"/>
              <a:gd name="connsiteY2" fmla="*/ 2260156 h 13073206"/>
              <a:gd name="connsiteX3" fmla="*/ 7911685 w 8671337"/>
              <a:gd name="connsiteY3" fmla="*/ 3661880 h 13073206"/>
              <a:gd name="connsiteX4" fmla="*/ 7334701 w 8671337"/>
              <a:gd name="connsiteY4" fmla="*/ 12498134 h 13073206"/>
              <a:gd name="connsiteX5" fmla="*/ 3107131 w 8671337"/>
              <a:gd name="connsiteY5" fmla="*/ 12242855 h 13073206"/>
              <a:gd name="connsiteX6" fmla="*/ 0 w 8671337"/>
              <a:gd name="connsiteY6" fmla="*/ 5494293 h 13073206"/>
              <a:gd name="connsiteX0" fmla="*/ 8671337 w 8671337"/>
              <a:gd name="connsiteY0" fmla="*/ 0 h 13073206"/>
              <a:gd name="connsiteX1" fmla="*/ 2039188 w 8671337"/>
              <a:gd name="connsiteY1" fmla="*/ 423297 h 13073206"/>
              <a:gd name="connsiteX2" fmla="*/ 2925811 w 8671337"/>
              <a:gd name="connsiteY2" fmla="*/ 2260156 h 13073206"/>
              <a:gd name="connsiteX3" fmla="*/ 7911685 w 8671337"/>
              <a:gd name="connsiteY3" fmla="*/ 3661880 h 13073206"/>
              <a:gd name="connsiteX4" fmla="*/ 7334701 w 8671337"/>
              <a:gd name="connsiteY4" fmla="*/ 12498134 h 13073206"/>
              <a:gd name="connsiteX5" fmla="*/ 3107131 w 8671337"/>
              <a:gd name="connsiteY5" fmla="*/ 12242855 h 13073206"/>
              <a:gd name="connsiteX6" fmla="*/ 0 w 8671337"/>
              <a:gd name="connsiteY6" fmla="*/ 5494293 h 13073206"/>
              <a:gd name="connsiteX0" fmla="*/ 8671337 w 8671337"/>
              <a:gd name="connsiteY0" fmla="*/ 19972 h 13093178"/>
              <a:gd name="connsiteX1" fmla="*/ 2039188 w 8671337"/>
              <a:gd name="connsiteY1" fmla="*/ 443269 h 13093178"/>
              <a:gd name="connsiteX2" fmla="*/ 2925811 w 8671337"/>
              <a:gd name="connsiteY2" fmla="*/ 2280128 h 13093178"/>
              <a:gd name="connsiteX3" fmla="*/ 7911685 w 8671337"/>
              <a:gd name="connsiteY3" fmla="*/ 3681852 h 13093178"/>
              <a:gd name="connsiteX4" fmla="*/ 7334701 w 8671337"/>
              <a:gd name="connsiteY4" fmla="*/ 12518106 h 13093178"/>
              <a:gd name="connsiteX5" fmla="*/ 3107131 w 8671337"/>
              <a:gd name="connsiteY5" fmla="*/ 12262827 h 13093178"/>
              <a:gd name="connsiteX6" fmla="*/ 0 w 8671337"/>
              <a:gd name="connsiteY6" fmla="*/ 5514265 h 13093178"/>
              <a:gd name="connsiteX0" fmla="*/ 8671337 w 8671337"/>
              <a:gd name="connsiteY0" fmla="*/ 0 h 13073206"/>
              <a:gd name="connsiteX1" fmla="*/ 2039188 w 8671337"/>
              <a:gd name="connsiteY1" fmla="*/ 575697 h 13073206"/>
              <a:gd name="connsiteX2" fmla="*/ 2925811 w 8671337"/>
              <a:gd name="connsiteY2" fmla="*/ 2260156 h 13073206"/>
              <a:gd name="connsiteX3" fmla="*/ 7911685 w 8671337"/>
              <a:gd name="connsiteY3" fmla="*/ 3661880 h 13073206"/>
              <a:gd name="connsiteX4" fmla="*/ 7334701 w 8671337"/>
              <a:gd name="connsiteY4" fmla="*/ 12498134 h 13073206"/>
              <a:gd name="connsiteX5" fmla="*/ 3107131 w 8671337"/>
              <a:gd name="connsiteY5" fmla="*/ 12242855 h 13073206"/>
              <a:gd name="connsiteX6" fmla="*/ 0 w 8671337"/>
              <a:gd name="connsiteY6" fmla="*/ 5494293 h 13073206"/>
              <a:gd name="connsiteX0" fmla="*/ 7909337 w 8343339"/>
              <a:gd name="connsiteY0" fmla="*/ 0 h 12971606"/>
              <a:gd name="connsiteX1" fmla="*/ 2039188 w 8343339"/>
              <a:gd name="connsiteY1" fmla="*/ 474097 h 12971606"/>
              <a:gd name="connsiteX2" fmla="*/ 2925811 w 8343339"/>
              <a:gd name="connsiteY2" fmla="*/ 2158556 h 12971606"/>
              <a:gd name="connsiteX3" fmla="*/ 7911685 w 8343339"/>
              <a:gd name="connsiteY3" fmla="*/ 3560280 h 12971606"/>
              <a:gd name="connsiteX4" fmla="*/ 7334701 w 8343339"/>
              <a:gd name="connsiteY4" fmla="*/ 12396534 h 12971606"/>
              <a:gd name="connsiteX5" fmla="*/ 3107131 w 8343339"/>
              <a:gd name="connsiteY5" fmla="*/ 12141255 h 12971606"/>
              <a:gd name="connsiteX6" fmla="*/ 0 w 8343339"/>
              <a:gd name="connsiteY6" fmla="*/ 5392693 h 12971606"/>
              <a:gd name="connsiteX0" fmla="*/ 7909337 w 8343339"/>
              <a:gd name="connsiteY0" fmla="*/ 0 h 12971606"/>
              <a:gd name="connsiteX1" fmla="*/ 2039188 w 8343339"/>
              <a:gd name="connsiteY1" fmla="*/ 474097 h 12971606"/>
              <a:gd name="connsiteX2" fmla="*/ 2925811 w 8343339"/>
              <a:gd name="connsiteY2" fmla="*/ 2158556 h 12971606"/>
              <a:gd name="connsiteX3" fmla="*/ 7911685 w 8343339"/>
              <a:gd name="connsiteY3" fmla="*/ 3560280 h 12971606"/>
              <a:gd name="connsiteX4" fmla="*/ 7334701 w 8343339"/>
              <a:gd name="connsiteY4" fmla="*/ 12396534 h 12971606"/>
              <a:gd name="connsiteX5" fmla="*/ 3107131 w 8343339"/>
              <a:gd name="connsiteY5" fmla="*/ 12141255 h 12971606"/>
              <a:gd name="connsiteX6" fmla="*/ 0 w 8343339"/>
              <a:gd name="connsiteY6" fmla="*/ 5392693 h 12971606"/>
              <a:gd name="connsiteX0" fmla="*/ 7274337 w 8343339"/>
              <a:gd name="connsiteY0" fmla="*/ 0 h 12958906"/>
              <a:gd name="connsiteX1" fmla="*/ 2039188 w 8343339"/>
              <a:gd name="connsiteY1" fmla="*/ 461397 h 12958906"/>
              <a:gd name="connsiteX2" fmla="*/ 2925811 w 8343339"/>
              <a:gd name="connsiteY2" fmla="*/ 2145856 h 12958906"/>
              <a:gd name="connsiteX3" fmla="*/ 7911685 w 8343339"/>
              <a:gd name="connsiteY3" fmla="*/ 3547580 h 12958906"/>
              <a:gd name="connsiteX4" fmla="*/ 7334701 w 8343339"/>
              <a:gd name="connsiteY4" fmla="*/ 12383834 h 12958906"/>
              <a:gd name="connsiteX5" fmla="*/ 3107131 w 8343339"/>
              <a:gd name="connsiteY5" fmla="*/ 12128555 h 12958906"/>
              <a:gd name="connsiteX6" fmla="*/ 0 w 8343339"/>
              <a:gd name="connsiteY6" fmla="*/ 5379993 h 12958906"/>
              <a:gd name="connsiteX0" fmla="*/ 7274337 w 8343339"/>
              <a:gd name="connsiteY0" fmla="*/ 0 h 12958906"/>
              <a:gd name="connsiteX1" fmla="*/ 2039188 w 8343339"/>
              <a:gd name="connsiteY1" fmla="*/ 461397 h 12958906"/>
              <a:gd name="connsiteX2" fmla="*/ 2925811 w 8343339"/>
              <a:gd name="connsiteY2" fmla="*/ 2145856 h 12958906"/>
              <a:gd name="connsiteX3" fmla="*/ 7911685 w 8343339"/>
              <a:gd name="connsiteY3" fmla="*/ 3547580 h 12958906"/>
              <a:gd name="connsiteX4" fmla="*/ 7334701 w 8343339"/>
              <a:gd name="connsiteY4" fmla="*/ 12383834 h 12958906"/>
              <a:gd name="connsiteX5" fmla="*/ 3107131 w 8343339"/>
              <a:gd name="connsiteY5" fmla="*/ 12128555 h 12958906"/>
              <a:gd name="connsiteX6" fmla="*/ 0 w 8343339"/>
              <a:gd name="connsiteY6" fmla="*/ 5379993 h 12958906"/>
              <a:gd name="connsiteX0" fmla="*/ 6334537 w 7403539"/>
              <a:gd name="connsiteY0" fmla="*/ 0 h 12958906"/>
              <a:gd name="connsiteX1" fmla="*/ 1099388 w 7403539"/>
              <a:gd name="connsiteY1" fmla="*/ 461397 h 12958906"/>
              <a:gd name="connsiteX2" fmla="*/ 1986011 w 7403539"/>
              <a:gd name="connsiteY2" fmla="*/ 2145856 h 12958906"/>
              <a:gd name="connsiteX3" fmla="*/ 6971885 w 7403539"/>
              <a:gd name="connsiteY3" fmla="*/ 3547580 h 12958906"/>
              <a:gd name="connsiteX4" fmla="*/ 6394901 w 7403539"/>
              <a:gd name="connsiteY4" fmla="*/ 12383834 h 12958906"/>
              <a:gd name="connsiteX5" fmla="*/ 2167331 w 7403539"/>
              <a:gd name="connsiteY5" fmla="*/ 12128555 h 12958906"/>
              <a:gd name="connsiteX6" fmla="*/ 0 w 7403539"/>
              <a:gd name="connsiteY6" fmla="*/ 7805693 h 12958906"/>
              <a:gd name="connsiteX0" fmla="*/ 6334537 w 7403539"/>
              <a:gd name="connsiteY0" fmla="*/ 0 h 12958906"/>
              <a:gd name="connsiteX1" fmla="*/ 1099388 w 7403539"/>
              <a:gd name="connsiteY1" fmla="*/ 461397 h 12958906"/>
              <a:gd name="connsiteX2" fmla="*/ 1986011 w 7403539"/>
              <a:gd name="connsiteY2" fmla="*/ 2145856 h 12958906"/>
              <a:gd name="connsiteX3" fmla="*/ 6971885 w 7403539"/>
              <a:gd name="connsiteY3" fmla="*/ 3547580 h 12958906"/>
              <a:gd name="connsiteX4" fmla="*/ 6394901 w 7403539"/>
              <a:gd name="connsiteY4" fmla="*/ 12383834 h 12958906"/>
              <a:gd name="connsiteX5" fmla="*/ 2167331 w 7403539"/>
              <a:gd name="connsiteY5" fmla="*/ 12128555 h 12958906"/>
              <a:gd name="connsiteX6" fmla="*/ 0 w 7403539"/>
              <a:gd name="connsiteY6" fmla="*/ 7805693 h 12958906"/>
              <a:gd name="connsiteX0" fmla="*/ 6334537 w 7403539"/>
              <a:gd name="connsiteY0" fmla="*/ 0 h 12958906"/>
              <a:gd name="connsiteX1" fmla="*/ 1099388 w 7403539"/>
              <a:gd name="connsiteY1" fmla="*/ 461397 h 12958906"/>
              <a:gd name="connsiteX2" fmla="*/ 1986011 w 7403539"/>
              <a:gd name="connsiteY2" fmla="*/ 2145856 h 12958906"/>
              <a:gd name="connsiteX3" fmla="*/ 6971885 w 7403539"/>
              <a:gd name="connsiteY3" fmla="*/ 3547580 h 12958906"/>
              <a:gd name="connsiteX4" fmla="*/ 6394901 w 7403539"/>
              <a:gd name="connsiteY4" fmla="*/ 12383834 h 12958906"/>
              <a:gd name="connsiteX5" fmla="*/ 2167331 w 7403539"/>
              <a:gd name="connsiteY5" fmla="*/ 12128555 h 12958906"/>
              <a:gd name="connsiteX6" fmla="*/ 0 w 7403539"/>
              <a:gd name="connsiteY6" fmla="*/ 7805693 h 12958906"/>
              <a:gd name="connsiteX0" fmla="*/ 6517628 w 7586630"/>
              <a:gd name="connsiteY0" fmla="*/ 0 h 12817943"/>
              <a:gd name="connsiteX1" fmla="*/ 1282479 w 7586630"/>
              <a:gd name="connsiteY1" fmla="*/ 461397 h 12817943"/>
              <a:gd name="connsiteX2" fmla="*/ 2169102 w 7586630"/>
              <a:gd name="connsiteY2" fmla="*/ 2145856 h 12817943"/>
              <a:gd name="connsiteX3" fmla="*/ 7154976 w 7586630"/>
              <a:gd name="connsiteY3" fmla="*/ 3547580 h 12817943"/>
              <a:gd name="connsiteX4" fmla="*/ 6577992 w 7586630"/>
              <a:gd name="connsiteY4" fmla="*/ 12383834 h 12817943"/>
              <a:gd name="connsiteX5" fmla="*/ 2350422 w 7586630"/>
              <a:gd name="connsiteY5" fmla="*/ 12128555 h 12817943"/>
              <a:gd name="connsiteX6" fmla="*/ 153322 w 7586630"/>
              <a:gd name="connsiteY6" fmla="*/ 7721655 h 12817943"/>
              <a:gd name="connsiteX7" fmla="*/ 183091 w 7586630"/>
              <a:gd name="connsiteY7" fmla="*/ 7805693 h 12817943"/>
              <a:gd name="connsiteX0" fmla="*/ 6364306 w 7433308"/>
              <a:gd name="connsiteY0" fmla="*/ 0 h 12817943"/>
              <a:gd name="connsiteX1" fmla="*/ 1129157 w 7433308"/>
              <a:gd name="connsiteY1" fmla="*/ 461397 h 12817943"/>
              <a:gd name="connsiteX2" fmla="*/ 2015780 w 7433308"/>
              <a:gd name="connsiteY2" fmla="*/ 2145856 h 12817943"/>
              <a:gd name="connsiteX3" fmla="*/ 7001654 w 7433308"/>
              <a:gd name="connsiteY3" fmla="*/ 3547580 h 12817943"/>
              <a:gd name="connsiteX4" fmla="*/ 6424670 w 7433308"/>
              <a:gd name="connsiteY4" fmla="*/ 12383834 h 12817943"/>
              <a:gd name="connsiteX5" fmla="*/ 2197100 w 7433308"/>
              <a:gd name="connsiteY5" fmla="*/ 12128555 h 12817943"/>
              <a:gd name="connsiteX6" fmla="*/ 0 w 7433308"/>
              <a:gd name="connsiteY6" fmla="*/ 7721655 h 12817943"/>
              <a:gd name="connsiteX0" fmla="*/ 6364306 w 7433308"/>
              <a:gd name="connsiteY0" fmla="*/ 0 h 12817943"/>
              <a:gd name="connsiteX1" fmla="*/ 1129157 w 7433308"/>
              <a:gd name="connsiteY1" fmla="*/ 461397 h 12817943"/>
              <a:gd name="connsiteX2" fmla="*/ 2015780 w 7433308"/>
              <a:gd name="connsiteY2" fmla="*/ 2145856 h 12817943"/>
              <a:gd name="connsiteX3" fmla="*/ 7001654 w 7433308"/>
              <a:gd name="connsiteY3" fmla="*/ 3547580 h 12817943"/>
              <a:gd name="connsiteX4" fmla="*/ 6424670 w 7433308"/>
              <a:gd name="connsiteY4" fmla="*/ 12383834 h 12817943"/>
              <a:gd name="connsiteX5" fmla="*/ 2197100 w 7433308"/>
              <a:gd name="connsiteY5" fmla="*/ 12128555 h 12817943"/>
              <a:gd name="connsiteX6" fmla="*/ 0 w 7433308"/>
              <a:gd name="connsiteY6" fmla="*/ 7721655 h 12817943"/>
              <a:gd name="connsiteX0" fmla="*/ 6364306 w 7433308"/>
              <a:gd name="connsiteY0" fmla="*/ 0 h 12817943"/>
              <a:gd name="connsiteX1" fmla="*/ 1129157 w 7433308"/>
              <a:gd name="connsiteY1" fmla="*/ 461397 h 12817943"/>
              <a:gd name="connsiteX2" fmla="*/ 2015780 w 7433308"/>
              <a:gd name="connsiteY2" fmla="*/ 2145856 h 12817943"/>
              <a:gd name="connsiteX3" fmla="*/ 7001654 w 7433308"/>
              <a:gd name="connsiteY3" fmla="*/ 3547580 h 12817943"/>
              <a:gd name="connsiteX4" fmla="*/ 6424670 w 7433308"/>
              <a:gd name="connsiteY4" fmla="*/ 12383834 h 12817943"/>
              <a:gd name="connsiteX5" fmla="*/ 2197100 w 7433308"/>
              <a:gd name="connsiteY5" fmla="*/ 12128555 h 12817943"/>
              <a:gd name="connsiteX6" fmla="*/ 0 w 7433308"/>
              <a:gd name="connsiteY6" fmla="*/ 7721655 h 12817943"/>
              <a:gd name="connsiteX0" fmla="*/ 6364306 w 7433308"/>
              <a:gd name="connsiteY0" fmla="*/ 0 h 12817943"/>
              <a:gd name="connsiteX1" fmla="*/ 1129157 w 7433308"/>
              <a:gd name="connsiteY1" fmla="*/ 461397 h 12817943"/>
              <a:gd name="connsiteX2" fmla="*/ 2015780 w 7433308"/>
              <a:gd name="connsiteY2" fmla="*/ 2145856 h 12817943"/>
              <a:gd name="connsiteX3" fmla="*/ 7001654 w 7433308"/>
              <a:gd name="connsiteY3" fmla="*/ 3547580 h 12817943"/>
              <a:gd name="connsiteX4" fmla="*/ 6424670 w 7433308"/>
              <a:gd name="connsiteY4" fmla="*/ 12383834 h 12817943"/>
              <a:gd name="connsiteX5" fmla="*/ 2197100 w 7433308"/>
              <a:gd name="connsiteY5" fmla="*/ 12128555 h 12817943"/>
              <a:gd name="connsiteX6" fmla="*/ 0 w 7433308"/>
              <a:gd name="connsiteY6" fmla="*/ 7721655 h 12817943"/>
              <a:gd name="connsiteX0" fmla="*/ 6364306 w 7433308"/>
              <a:gd name="connsiteY0" fmla="*/ 0 h 12756568"/>
              <a:gd name="connsiteX1" fmla="*/ 1129157 w 7433308"/>
              <a:gd name="connsiteY1" fmla="*/ 461397 h 12756568"/>
              <a:gd name="connsiteX2" fmla="*/ 2015780 w 7433308"/>
              <a:gd name="connsiteY2" fmla="*/ 2145856 h 12756568"/>
              <a:gd name="connsiteX3" fmla="*/ 7001654 w 7433308"/>
              <a:gd name="connsiteY3" fmla="*/ 3547580 h 12756568"/>
              <a:gd name="connsiteX4" fmla="*/ 6424670 w 7433308"/>
              <a:gd name="connsiteY4" fmla="*/ 12383834 h 12756568"/>
              <a:gd name="connsiteX5" fmla="*/ 2146300 w 7433308"/>
              <a:gd name="connsiteY5" fmla="*/ 11950755 h 12756568"/>
              <a:gd name="connsiteX6" fmla="*/ 0 w 7433308"/>
              <a:gd name="connsiteY6" fmla="*/ 7721655 h 12756568"/>
              <a:gd name="connsiteX0" fmla="*/ 6364306 w 7433308"/>
              <a:gd name="connsiteY0" fmla="*/ 0 h 12941646"/>
              <a:gd name="connsiteX1" fmla="*/ 1129157 w 7433308"/>
              <a:gd name="connsiteY1" fmla="*/ 461397 h 12941646"/>
              <a:gd name="connsiteX2" fmla="*/ 2015780 w 7433308"/>
              <a:gd name="connsiteY2" fmla="*/ 2145856 h 12941646"/>
              <a:gd name="connsiteX3" fmla="*/ 7001654 w 7433308"/>
              <a:gd name="connsiteY3" fmla="*/ 3547580 h 12941646"/>
              <a:gd name="connsiteX4" fmla="*/ 6424670 w 7433308"/>
              <a:gd name="connsiteY4" fmla="*/ 12383834 h 12941646"/>
              <a:gd name="connsiteX5" fmla="*/ 2146300 w 7433308"/>
              <a:gd name="connsiteY5" fmla="*/ 11950755 h 12941646"/>
              <a:gd name="connsiteX6" fmla="*/ 0 w 7433308"/>
              <a:gd name="connsiteY6" fmla="*/ 7721655 h 12941646"/>
              <a:gd name="connsiteX0" fmla="*/ 6364306 w 7433308"/>
              <a:gd name="connsiteY0" fmla="*/ 0 h 12941646"/>
              <a:gd name="connsiteX1" fmla="*/ 1129157 w 7433308"/>
              <a:gd name="connsiteY1" fmla="*/ 461397 h 12941646"/>
              <a:gd name="connsiteX2" fmla="*/ 2015780 w 7433308"/>
              <a:gd name="connsiteY2" fmla="*/ 2145856 h 12941646"/>
              <a:gd name="connsiteX3" fmla="*/ 7001654 w 7433308"/>
              <a:gd name="connsiteY3" fmla="*/ 3547580 h 12941646"/>
              <a:gd name="connsiteX4" fmla="*/ 6424670 w 7433308"/>
              <a:gd name="connsiteY4" fmla="*/ 12383834 h 12941646"/>
              <a:gd name="connsiteX5" fmla="*/ 2095500 w 7433308"/>
              <a:gd name="connsiteY5" fmla="*/ 11950755 h 12941646"/>
              <a:gd name="connsiteX6" fmla="*/ 0 w 7433308"/>
              <a:gd name="connsiteY6" fmla="*/ 7721655 h 12941646"/>
              <a:gd name="connsiteX0" fmla="*/ 6364306 w 7433308"/>
              <a:gd name="connsiteY0" fmla="*/ 0 h 12941646"/>
              <a:gd name="connsiteX1" fmla="*/ 1129157 w 7433308"/>
              <a:gd name="connsiteY1" fmla="*/ 461397 h 12941646"/>
              <a:gd name="connsiteX2" fmla="*/ 2015780 w 7433308"/>
              <a:gd name="connsiteY2" fmla="*/ 2145856 h 12941646"/>
              <a:gd name="connsiteX3" fmla="*/ 7001654 w 7433308"/>
              <a:gd name="connsiteY3" fmla="*/ 3547580 h 12941646"/>
              <a:gd name="connsiteX4" fmla="*/ 6424670 w 7433308"/>
              <a:gd name="connsiteY4" fmla="*/ 12383834 h 12941646"/>
              <a:gd name="connsiteX5" fmla="*/ 2095500 w 7433308"/>
              <a:gd name="connsiteY5" fmla="*/ 11950755 h 12941646"/>
              <a:gd name="connsiteX6" fmla="*/ 0 w 7433308"/>
              <a:gd name="connsiteY6" fmla="*/ 7721655 h 12941646"/>
              <a:gd name="connsiteX0" fmla="*/ 6364306 w 7433308"/>
              <a:gd name="connsiteY0" fmla="*/ 0 h 12953437"/>
              <a:gd name="connsiteX1" fmla="*/ 1129157 w 7433308"/>
              <a:gd name="connsiteY1" fmla="*/ 461397 h 12953437"/>
              <a:gd name="connsiteX2" fmla="*/ 2015780 w 7433308"/>
              <a:gd name="connsiteY2" fmla="*/ 2145856 h 12953437"/>
              <a:gd name="connsiteX3" fmla="*/ 7001654 w 7433308"/>
              <a:gd name="connsiteY3" fmla="*/ 3547580 h 12953437"/>
              <a:gd name="connsiteX4" fmla="*/ 6424670 w 7433308"/>
              <a:gd name="connsiteY4" fmla="*/ 12383834 h 12953437"/>
              <a:gd name="connsiteX5" fmla="*/ 2095500 w 7433308"/>
              <a:gd name="connsiteY5" fmla="*/ 11976155 h 12953437"/>
              <a:gd name="connsiteX6" fmla="*/ 0 w 7433308"/>
              <a:gd name="connsiteY6" fmla="*/ 7721655 h 12953437"/>
              <a:gd name="connsiteX0" fmla="*/ 6364306 w 7433308"/>
              <a:gd name="connsiteY0" fmla="*/ 0 h 12837888"/>
              <a:gd name="connsiteX1" fmla="*/ 1129157 w 7433308"/>
              <a:gd name="connsiteY1" fmla="*/ 461397 h 12837888"/>
              <a:gd name="connsiteX2" fmla="*/ 2015780 w 7433308"/>
              <a:gd name="connsiteY2" fmla="*/ 2145856 h 12837888"/>
              <a:gd name="connsiteX3" fmla="*/ 7001654 w 7433308"/>
              <a:gd name="connsiteY3" fmla="*/ 3547580 h 12837888"/>
              <a:gd name="connsiteX4" fmla="*/ 6424670 w 7433308"/>
              <a:gd name="connsiteY4" fmla="*/ 12383834 h 12837888"/>
              <a:gd name="connsiteX5" fmla="*/ 2095500 w 7433308"/>
              <a:gd name="connsiteY5" fmla="*/ 11976155 h 12837888"/>
              <a:gd name="connsiteX6" fmla="*/ 0 w 7433308"/>
              <a:gd name="connsiteY6" fmla="*/ 7721655 h 12837888"/>
              <a:gd name="connsiteX0" fmla="*/ 6364306 w 7433308"/>
              <a:gd name="connsiteY0" fmla="*/ 0 h 12953437"/>
              <a:gd name="connsiteX1" fmla="*/ 1129157 w 7433308"/>
              <a:gd name="connsiteY1" fmla="*/ 461397 h 12953437"/>
              <a:gd name="connsiteX2" fmla="*/ 2015780 w 7433308"/>
              <a:gd name="connsiteY2" fmla="*/ 2145856 h 12953437"/>
              <a:gd name="connsiteX3" fmla="*/ 7001654 w 7433308"/>
              <a:gd name="connsiteY3" fmla="*/ 3547580 h 12953437"/>
              <a:gd name="connsiteX4" fmla="*/ 6424670 w 7433308"/>
              <a:gd name="connsiteY4" fmla="*/ 12383834 h 12953437"/>
              <a:gd name="connsiteX5" fmla="*/ 2095500 w 7433308"/>
              <a:gd name="connsiteY5" fmla="*/ 11976155 h 12953437"/>
              <a:gd name="connsiteX6" fmla="*/ 0 w 7433308"/>
              <a:gd name="connsiteY6" fmla="*/ 7721655 h 1295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3308" h="12953437">
                <a:moveTo>
                  <a:pt x="6364306" y="0"/>
                </a:moveTo>
                <a:cubicBezTo>
                  <a:pt x="3924990" y="141099"/>
                  <a:pt x="1320511" y="-112146"/>
                  <a:pt x="1129157" y="461397"/>
                </a:cubicBezTo>
                <a:cubicBezTo>
                  <a:pt x="937803" y="1034940"/>
                  <a:pt x="1037031" y="1631492"/>
                  <a:pt x="2015780" y="2145856"/>
                </a:cubicBezTo>
                <a:cubicBezTo>
                  <a:pt x="2994529" y="2660220"/>
                  <a:pt x="6266839" y="1841250"/>
                  <a:pt x="7001654" y="3547580"/>
                </a:cubicBezTo>
                <a:cubicBezTo>
                  <a:pt x="7736469" y="5253910"/>
                  <a:pt x="7525996" y="11677572"/>
                  <a:pt x="6424670" y="12383834"/>
                </a:cubicBezTo>
                <a:cubicBezTo>
                  <a:pt x="5323344" y="13090097"/>
                  <a:pt x="2933445" y="13328918"/>
                  <a:pt x="2095500" y="11976155"/>
                </a:cubicBezTo>
                <a:cubicBezTo>
                  <a:pt x="1257555" y="10623392"/>
                  <a:pt x="983522" y="10309032"/>
                  <a:pt x="0" y="7721655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400800" y="4584701"/>
            <a:ext cx="508000" cy="194310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526995" y="440153"/>
            <a:ext cx="1891497" cy="1833093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 rot="15653157">
            <a:off x="7869937" y="1020151"/>
            <a:ext cx="114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oodDog"/>
                <a:cs typeface="GoodDog"/>
              </a:rPr>
              <a:t>START</a:t>
            </a:r>
            <a:endParaRPr lang="en-US" sz="3600" dirty="0">
              <a:latin typeface="GoodDog"/>
              <a:cs typeface="GoodDog"/>
            </a:endParaRPr>
          </a:p>
        </p:txBody>
      </p:sp>
      <p:pic>
        <p:nvPicPr>
          <p:cNvPr id="134" name="Picture 133" descr="weld_design_illos_lg.jp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400" b="88000" l="55466" r="96964">
                        <a14:foregroundMark x1="61538" y1="55733" x2="76923" y2="65067"/>
                        <a14:foregroundMark x1="66599" y1="52267" x2="90486" y2="59067"/>
                        <a14:foregroundMark x1="84211" y1="47867" x2="79757" y2="55067"/>
                        <a14:foregroundMark x1="71255" y1="67733" x2="81377" y2="80667"/>
                        <a14:foregroundMark x1="71255" y1="76400" x2="74291" y2="87467"/>
                        <a14:foregroundMark x1="81781" y1="63600" x2="81984" y2="65467"/>
                        <a14:foregroundMark x1="80162" y1="70933" x2="79150" y2="7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45741" r="799" b="10556"/>
          <a:stretch/>
        </p:blipFill>
        <p:spPr>
          <a:xfrm rot="16200000">
            <a:off x="1251240" y="6951558"/>
            <a:ext cx="1369995" cy="1998134"/>
          </a:xfrm>
          <a:prstGeom prst="rect">
            <a:avLst/>
          </a:prstGeom>
        </p:spPr>
      </p:pic>
      <p:pic>
        <p:nvPicPr>
          <p:cNvPr id="135" name="Picture 134" descr="Penguin-With-A-Sense-Of-Happy-And-Joyous-Coloring-Page-350x384.png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3219" y="13875036"/>
            <a:ext cx="1128040" cy="1237621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 rot="16200000">
            <a:off x="5582321" y="12855255"/>
            <a:ext cx="1168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GoodDog"/>
                <a:cs typeface="GoodDog"/>
              </a:rPr>
              <a:t>Lake freezes: move back 2</a:t>
            </a:r>
            <a:endParaRPr lang="en-US" sz="2600" dirty="0">
              <a:latin typeface="GoodDog"/>
              <a:cs typeface="GoodDog"/>
            </a:endParaRPr>
          </a:p>
        </p:txBody>
      </p:sp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17742"/>
              </p:ext>
            </p:extLst>
          </p:nvPr>
        </p:nvGraphicFramePr>
        <p:xfrm>
          <a:off x="662201" y="13250335"/>
          <a:ext cx="2563071" cy="1275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53"/>
                <a:gridCol w="366153"/>
                <a:gridCol w="366153"/>
                <a:gridCol w="366153"/>
                <a:gridCol w="366153"/>
                <a:gridCol w="366153"/>
                <a:gridCol w="366153"/>
              </a:tblGrid>
              <a:tr h="4092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Bass</a:t>
                      </a:r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29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Carp</a:t>
                      </a:r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90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Round</a:t>
                      </a:r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1</a:t>
                      </a:r>
                      <a:endParaRPr lang="en-US" sz="18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4</a:t>
                      </a:r>
                      <a:endParaRPr lang="en-US" sz="18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5</a:t>
                      </a:r>
                      <a:endParaRPr lang="en-US" sz="18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GoodDog"/>
                          <a:cs typeface="GoodDog"/>
                        </a:rPr>
                        <a:t>Total</a:t>
                      </a:r>
                      <a:endParaRPr lang="en-US" sz="1400" dirty="0">
                        <a:solidFill>
                          <a:srgbClr val="000000"/>
                        </a:solidFill>
                        <a:latin typeface="GoodDog"/>
                        <a:cs typeface="GoodDog"/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6935407" y="5348782"/>
            <a:ext cx="16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oodDog"/>
                <a:cs typeface="GoodDog"/>
              </a:rPr>
              <a:t>Polluted water: </a:t>
            </a:r>
            <a:r>
              <a:rPr lang="en-US" sz="1400" dirty="0" smtClean="0">
                <a:latin typeface="GoodDog"/>
                <a:cs typeface="GoodDog"/>
              </a:rPr>
              <a:t>If you are the bass, move back 2.  If you are the carp move ahead 2.</a:t>
            </a:r>
            <a:endParaRPr lang="en-US" sz="1400" dirty="0">
              <a:latin typeface="GoodDog"/>
              <a:cs typeface="GoodDog"/>
            </a:endParaRPr>
          </a:p>
        </p:txBody>
      </p:sp>
      <p:pic>
        <p:nvPicPr>
          <p:cNvPr id="3" name="Picture 2" descr="220px-Skull_and_crossbones.svg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9336">
            <a:off x="6887455" y="4545782"/>
            <a:ext cx="1070279" cy="1026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86026" y="11326223"/>
            <a:ext cx="19873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odDog"/>
                <a:cs typeface="GoodDog"/>
              </a:rPr>
              <a:t>Mark an x in the table for each round’s winner.</a:t>
            </a:r>
            <a:endParaRPr lang="en-US" dirty="0">
              <a:latin typeface="GoodDog"/>
              <a:cs typeface="GoodDog"/>
            </a:endParaRPr>
          </a:p>
        </p:txBody>
      </p:sp>
    </p:spTree>
    <p:extLst>
      <p:ext uri="{BB962C8B-B14F-4D97-AF65-F5344CB8AC3E}">
        <p14:creationId xmlns:p14="http://schemas.microsoft.com/office/powerpoint/2010/main" val="296572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80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McGill</dc:creator>
  <cp:lastModifiedBy>Bonnie McGill</cp:lastModifiedBy>
  <cp:revision>9</cp:revision>
  <cp:lastPrinted>2014-11-11T14:18:22Z</cp:lastPrinted>
  <dcterms:created xsi:type="dcterms:W3CDTF">2014-11-09T19:01:31Z</dcterms:created>
  <dcterms:modified xsi:type="dcterms:W3CDTF">2014-12-04T21:20:11Z</dcterms:modified>
</cp:coreProperties>
</file>